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3"/>
  </p:notesMasterIdLst>
  <p:handoutMasterIdLst>
    <p:handoutMasterId r:id="rId54"/>
  </p:handoutMasterIdLst>
  <p:sldIdLst>
    <p:sldId id="369" r:id="rId2"/>
    <p:sldId id="385" r:id="rId3"/>
    <p:sldId id="432" r:id="rId4"/>
    <p:sldId id="434" r:id="rId5"/>
    <p:sldId id="433" r:id="rId6"/>
    <p:sldId id="384" r:id="rId7"/>
    <p:sldId id="441" r:id="rId8"/>
    <p:sldId id="390" r:id="rId9"/>
    <p:sldId id="492" r:id="rId10"/>
    <p:sldId id="442" r:id="rId11"/>
    <p:sldId id="391" r:id="rId12"/>
    <p:sldId id="392" r:id="rId13"/>
    <p:sldId id="446" r:id="rId14"/>
    <p:sldId id="448" r:id="rId15"/>
    <p:sldId id="449" r:id="rId16"/>
    <p:sldId id="450" r:id="rId17"/>
    <p:sldId id="451" r:id="rId18"/>
    <p:sldId id="452" r:id="rId19"/>
    <p:sldId id="453" r:id="rId20"/>
    <p:sldId id="455" r:id="rId21"/>
    <p:sldId id="457" r:id="rId22"/>
    <p:sldId id="458" r:id="rId23"/>
    <p:sldId id="461" r:id="rId24"/>
    <p:sldId id="460" r:id="rId25"/>
    <p:sldId id="462" r:id="rId26"/>
    <p:sldId id="466" r:id="rId27"/>
    <p:sldId id="464" r:id="rId28"/>
    <p:sldId id="465" r:id="rId29"/>
    <p:sldId id="467" r:id="rId30"/>
    <p:sldId id="468" r:id="rId31"/>
    <p:sldId id="469" r:id="rId32"/>
    <p:sldId id="470" r:id="rId33"/>
    <p:sldId id="471" r:id="rId34"/>
    <p:sldId id="483" r:id="rId35"/>
    <p:sldId id="482" r:id="rId36"/>
    <p:sldId id="484" r:id="rId37"/>
    <p:sldId id="485" r:id="rId38"/>
    <p:sldId id="486" r:id="rId39"/>
    <p:sldId id="481" r:id="rId40"/>
    <p:sldId id="480" r:id="rId41"/>
    <p:sldId id="488" r:id="rId42"/>
    <p:sldId id="489" r:id="rId43"/>
    <p:sldId id="490" r:id="rId44"/>
    <p:sldId id="491" r:id="rId45"/>
    <p:sldId id="472" r:id="rId46"/>
    <p:sldId id="473" r:id="rId47"/>
    <p:sldId id="474" r:id="rId48"/>
    <p:sldId id="475" r:id="rId49"/>
    <p:sldId id="476" r:id="rId50"/>
    <p:sldId id="477" r:id="rId51"/>
    <p:sldId id="493" r:id="rId52"/>
  </p:sldIdLst>
  <p:sldSz cx="9144000" cy="6858000" type="screen4x3"/>
  <p:notesSz cx="6858000" cy="9144000"/>
  <p:defaultTextStyle>
    <a:defPPr>
      <a:defRPr lang="id-ID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696"/>
    <a:srgbClr val="F6FEA8"/>
    <a:srgbClr val="0CA087"/>
    <a:srgbClr val="00AC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457" autoAdjust="0"/>
    <p:restoredTop sz="90231" autoAdjust="0"/>
  </p:normalViewPr>
  <p:slideViewPr>
    <p:cSldViewPr snapToGrid="0">
      <p:cViewPr varScale="1">
        <p:scale>
          <a:sx n="68" d="100"/>
          <a:sy n="68" d="100"/>
        </p:scale>
        <p:origin x="317" y="6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020"/>
    </p:cViewPr>
  </p:sorterViewPr>
  <p:notesViewPr>
    <p:cSldViewPr snapToGrid="0">
      <p:cViewPr varScale="1">
        <p:scale>
          <a:sx n="56" d="100"/>
          <a:sy n="56" d="100"/>
        </p:scale>
        <p:origin x="2856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6CB205-DB7A-4E82-ACCC-8D6B1E676091}" type="datetimeFigureOut">
              <a:rPr lang="en-US" smtClean="0"/>
              <a:t>8/21/2018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AC26BC-402D-4A80-B33D-8856C378B1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92897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C0E428-1BEE-4A93-9F4D-553B85161DE7}" type="datetimeFigureOut">
              <a:rPr lang="en-US" smtClean="0"/>
              <a:t>8/21/2018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B30E1F-FC88-4688-B1DC-35BF8B711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4291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B30E1F-FC88-4688-B1DC-35BF8B71191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6449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B30E1F-FC88-4688-B1DC-35BF8B71191D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9239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B30E1F-FC88-4688-B1DC-35BF8B71191D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1450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B30E1F-FC88-4688-B1DC-35BF8B71191D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1320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B30E1F-FC88-4688-B1DC-35BF8B71191D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4862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B30E1F-FC88-4688-B1DC-35BF8B71191D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3508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B30E1F-FC88-4688-B1DC-35BF8B71191D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6774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B30E1F-FC88-4688-B1DC-35BF8B71191D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5587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B30E1F-FC88-4688-B1DC-35BF8B71191D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5023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B30E1F-FC88-4688-B1DC-35BF8B71191D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2697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B30E1F-FC88-4688-B1DC-35BF8B71191D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6849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B30E1F-FC88-4688-B1DC-35BF8B71191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742272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B30E1F-FC88-4688-B1DC-35BF8B71191D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53051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B30E1F-FC88-4688-B1DC-35BF8B71191D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16468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B30E1F-FC88-4688-B1DC-35BF8B71191D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93867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B30E1F-FC88-4688-B1DC-35BF8B71191D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16444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B30E1F-FC88-4688-B1DC-35BF8B71191D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94077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B30E1F-FC88-4688-B1DC-35BF8B71191D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33179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B30E1F-FC88-4688-B1DC-35BF8B71191D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47645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B30E1F-FC88-4688-B1DC-35BF8B71191D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7933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B30E1F-FC88-4688-B1DC-35BF8B71191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9679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B30E1F-FC88-4688-B1DC-35BF8B71191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9159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B30E1F-FC88-4688-B1DC-35BF8B71191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5043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B30E1F-FC88-4688-B1DC-35BF8B71191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9898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B30E1F-FC88-4688-B1DC-35BF8B71191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9910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B30E1F-FC88-4688-B1DC-35BF8B71191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4041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B30E1F-FC88-4688-B1DC-35BF8B71191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5107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" y="0"/>
            <a:ext cx="9142572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685800" y="1122362"/>
            <a:ext cx="7772400" cy="3097213"/>
          </a:xfrm>
        </p:spPr>
        <p:txBody>
          <a:bodyPr anchor="b">
            <a:normAutofit/>
          </a:bodyPr>
          <a:lstStyle>
            <a:lvl1pPr algn="l">
              <a:defRPr sz="6600" b="1" u="none" spc="-300" baseline="0">
                <a:solidFill>
                  <a:schemeClr val="bg1"/>
                </a:solidFill>
                <a:latin typeface="Gotham Bold" panose="0200080303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685800" y="4356100"/>
            <a:ext cx="7772400" cy="901700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fld id="{64AC52D6-6171-4E55-BA4D-986D1942EAAE}" type="datetimeFigureOut">
              <a:rPr lang="id-ID" smtClean="0"/>
              <a:t>21/08/2018</a:t>
            </a:fld>
            <a:endParaRPr lang="id-ID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9F4AC59C-4AFB-4F73-ADD9-9B8E0F0E7A61}" type="slidenum">
              <a:rPr lang="id-ID" smtClean="0"/>
              <a:t>‹#›</a:t>
            </a:fld>
            <a:endParaRPr lang="id-ID"/>
          </a:p>
        </p:txBody>
      </p:sp>
      <p:sp>
        <p:nvSpPr>
          <p:cNvPr id="8" name="Rectangle 7"/>
          <p:cNvSpPr/>
          <p:nvPr userDrawn="1"/>
        </p:nvSpPr>
        <p:spPr>
          <a:xfrm>
            <a:off x="801710" y="682580"/>
            <a:ext cx="3771004" cy="439782"/>
          </a:xfrm>
          <a:prstGeom prst="rect">
            <a:avLst/>
          </a:prstGeom>
          <a:solidFill>
            <a:srgbClr val="0096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1800" b="1" i="0" cap="none" spc="0" normalizeH="0" baseline="0" dirty="0" smtClean="0">
                <a:latin typeface="Gotham Medium" panose="02000603030000020004" pitchFamily="2" charset="0"/>
              </a:rPr>
              <a:t>Front-End Development</a:t>
            </a:r>
            <a:endParaRPr lang="en-US" sz="1800" b="1" i="0" cap="none" spc="0" normalizeH="0" baseline="0" dirty="0">
              <a:latin typeface="Gotham Medium" panose="0200060303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64844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" y="0"/>
            <a:ext cx="9142572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C52D6-6171-4E55-BA4D-986D1942EAAE}" type="datetimeFigureOut">
              <a:rPr lang="id-ID" smtClean="0"/>
              <a:t>21/08/2018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AC59C-4AFB-4F73-ADD9-9B8E0F0E7A61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646113526"/>
      </p:ext>
    </p:extLst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" y="0"/>
            <a:ext cx="9142572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C52D6-6171-4E55-BA4D-986D1942EAAE}" type="datetimeFigureOut">
              <a:rPr lang="id-ID" smtClean="0"/>
              <a:t>21/08/2018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AC59C-4AFB-4F73-ADD9-9B8E0F0E7A61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278663740"/>
      </p:ext>
    </p:extLst>
  </p:cSld>
  <p:clrMapOvr>
    <a:masterClrMapping/>
  </p:clrMapOvr>
  <p:transition spd="slow">
    <p:push dir="u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" y="0"/>
            <a:ext cx="9142572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C52D6-6171-4E55-BA4D-986D1942EAAE}" type="datetimeFigureOut">
              <a:rPr lang="id-ID" smtClean="0"/>
              <a:t>21/08/2018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AC59C-4AFB-4F73-ADD9-9B8E0F0E7A61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72850987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" y="0"/>
            <a:ext cx="9142572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>
                <a:latin typeface="Gotham Medium" panose="02000603030000020004" pitchFamily="2" charset="0"/>
                <a:ea typeface="Gotham Medium" panose="0200060303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168775"/>
          </a:xfrm>
        </p:spPr>
        <p:txBody>
          <a:bodyPr>
            <a:normAutofit/>
          </a:bodyPr>
          <a:lstStyle>
            <a:lvl1pPr>
              <a:defRPr sz="2400">
                <a:latin typeface="Gotham" panose="02000604030000020004" pitchFamily="50" charset="0"/>
                <a:ea typeface="Gotham" panose="02000604030000020004" pitchFamily="50" charset="0"/>
              </a:defRPr>
            </a:lvl1pPr>
            <a:lvl2pPr>
              <a:defRPr sz="2000">
                <a:latin typeface="Gotham" panose="02000604030000020004" pitchFamily="50" charset="0"/>
                <a:ea typeface="Gotham" panose="02000604030000020004" pitchFamily="50" charset="0"/>
              </a:defRPr>
            </a:lvl2pPr>
            <a:lvl3pPr>
              <a:defRPr sz="1800">
                <a:latin typeface="Gotham" panose="02000604030000020004" pitchFamily="50" charset="0"/>
                <a:ea typeface="Gotham" panose="02000604030000020004" pitchFamily="50" charset="0"/>
              </a:defRPr>
            </a:lvl3pPr>
            <a:lvl4pPr>
              <a:defRPr sz="1600">
                <a:latin typeface="Gotham" panose="02000604030000020004" pitchFamily="50" charset="0"/>
                <a:ea typeface="Gotham" panose="02000604030000020004" pitchFamily="50" charset="0"/>
              </a:defRPr>
            </a:lvl4pPr>
            <a:lvl5pPr>
              <a:defRPr sz="1600">
                <a:latin typeface="Gotham" panose="02000604030000020004" pitchFamily="50" charset="0"/>
                <a:ea typeface="Gotham" panose="02000604030000020004" pitchFamily="50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C52D6-6171-4E55-BA4D-986D1942EAAE}" type="datetimeFigureOut">
              <a:rPr lang="id-ID" smtClean="0"/>
              <a:t>21/08/2018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AC59C-4AFB-4F73-ADD9-9B8E0F0E7A61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797445703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" y="0"/>
            <a:ext cx="9142572" cy="6858000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0" y="1883875"/>
            <a:ext cx="9144000" cy="2649490"/>
          </a:xfrm>
          <a:prstGeom prst="rect">
            <a:avLst/>
          </a:prstGeom>
          <a:solidFill>
            <a:srgbClr val="0A79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b="1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C52D6-6171-4E55-BA4D-986D1942EAAE}" type="datetimeFigureOut">
              <a:rPr lang="id-ID" smtClean="0"/>
              <a:t>21/08/2018</a:t>
            </a:fld>
            <a:endParaRPr lang="id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AC59C-4AFB-4F73-ADD9-9B8E0F0E7A61}" type="slidenum">
              <a:rPr lang="id-ID" smtClean="0"/>
              <a:t>‹#›</a:t>
            </a:fld>
            <a:endParaRPr lang="id-ID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3888" y="2349500"/>
            <a:ext cx="7886700" cy="1162882"/>
          </a:xfrm>
        </p:spPr>
        <p:txBody>
          <a:bodyPr anchor="b">
            <a:normAutofit/>
          </a:bodyPr>
          <a:lstStyle>
            <a:lvl1pPr algn="ctr">
              <a:defRPr sz="4400">
                <a:solidFill>
                  <a:schemeClr val="bg1"/>
                </a:solidFill>
                <a:latin typeface="Gotham Medium" panose="02000603030000020004" pitchFamily="2" charset="0"/>
                <a:ea typeface="Gotham Medium" panose="0200060303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idx="1"/>
          </p:nvPr>
        </p:nvSpPr>
        <p:spPr>
          <a:xfrm>
            <a:off x="623888" y="3657599"/>
            <a:ext cx="7886700" cy="457201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Gotham ExtraLight" panose="02000603030000020004" pitchFamily="2" charset="0"/>
                <a:ea typeface="Gotham ExtraLight" panose="02000603030000020004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55214198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" y="0"/>
            <a:ext cx="9142572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C52D6-6171-4E55-BA4D-986D1942EAAE}" type="datetimeFigureOut">
              <a:rPr lang="id-ID" smtClean="0"/>
              <a:t>21/08/2018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AC59C-4AFB-4F73-ADD9-9B8E0F0E7A61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686684081"/>
      </p:ext>
    </p:extLst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" y="0"/>
            <a:ext cx="9142572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>
            <a:normAutofit/>
          </a:bodyPr>
          <a:lstStyle>
            <a:lvl1pPr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>
                <a:latin typeface="Roboto" panose="02000000000000000000" pitchFamily="2" charset="0"/>
                <a:ea typeface="Roboto" panose="02000000000000000000" pitchFamily="2" charset="0"/>
              </a:defRPr>
            </a:lvl2pPr>
            <a:lvl3pPr>
              <a:defRPr sz="1800">
                <a:latin typeface="Roboto" panose="02000000000000000000" pitchFamily="2" charset="0"/>
                <a:ea typeface="Roboto" panose="02000000000000000000" pitchFamily="2" charset="0"/>
              </a:defRPr>
            </a:lvl3pPr>
            <a:lvl4pPr>
              <a:defRPr sz="1600">
                <a:latin typeface="Roboto" panose="02000000000000000000" pitchFamily="2" charset="0"/>
                <a:ea typeface="Roboto" panose="02000000000000000000" pitchFamily="2" charset="0"/>
              </a:defRPr>
            </a:lvl4pPr>
            <a:lvl5pPr>
              <a:defRPr sz="1600"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>
            <a:normAutofit/>
          </a:bodyPr>
          <a:lstStyle>
            <a:lvl1pPr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>
                <a:latin typeface="Roboto" panose="02000000000000000000" pitchFamily="2" charset="0"/>
                <a:ea typeface="Roboto" panose="02000000000000000000" pitchFamily="2" charset="0"/>
              </a:defRPr>
            </a:lvl2pPr>
            <a:lvl3pPr>
              <a:defRPr sz="1800">
                <a:latin typeface="Roboto" panose="02000000000000000000" pitchFamily="2" charset="0"/>
                <a:ea typeface="Roboto" panose="02000000000000000000" pitchFamily="2" charset="0"/>
              </a:defRPr>
            </a:lvl3pPr>
            <a:lvl4pPr>
              <a:defRPr sz="1600">
                <a:latin typeface="Roboto" panose="02000000000000000000" pitchFamily="2" charset="0"/>
                <a:ea typeface="Roboto" panose="02000000000000000000" pitchFamily="2" charset="0"/>
              </a:defRPr>
            </a:lvl4pPr>
            <a:lvl5pPr>
              <a:defRPr sz="1600"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C52D6-6171-4E55-BA4D-986D1942EAAE}" type="datetimeFigureOut">
              <a:rPr lang="id-ID" smtClean="0"/>
              <a:t>21/08/2018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AC59C-4AFB-4F73-ADD9-9B8E0F0E7A61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797060372"/>
      </p:ext>
    </p:extLst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" y="0"/>
            <a:ext cx="9142572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>
            <a:noAutofit/>
          </a:bodyPr>
          <a:lstStyle>
            <a:lvl1pPr>
              <a:defRPr sz="36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0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>
            <a:normAutofit/>
          </a:bodyPr>
          <a:lstStyle>
            <a:lvl1pPr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>
                <a:latin typeface="Roboto" panose="02000000000000000000" pitchFamily="2" charset="0"/>
                <a:ea typeface="Roboto" panose="02000000000000000000" pitchFamily="2" charset="0"/>
              </a:defRPr>
            </a:lvl2pPr>
            <a:lvl3pPr>
              <a:defRPr sz="1800">
                <a:latin typeface="Roboto" panose="02000000000000000000" pitchFamily="2" charset="0"/>
                <a:ea typeface="Roboto" panose="02000000000000000000" pitchFamily="2" charset="0"/>
              </a:defRPr>
            </a:lvl3pPr>
            <a:lvl4pPr>
              <a:defRPr sz="1600">
                <a:latin typeface="Roboto" panose="02000000000000000000" pitchFamily="2" charset="0"/>
                <a:ea typeface="Roboto" panose="02000000000000000000" pitchFamily="2" charset="0"/>
              </a:defRPr>
            </a:lvl4pPr>
            <a:lvl5pPr>
              <a:defRPr sz="1600"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0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>
            <a:normAutofit/>
          </a:bodyPr>
          <a:lstStyle>
            <a:lvl1pPr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>
                <a:latin typeface="Roboto" panose="02000000000000000000" pitchFamily="2" charset="0"/>
                <a:ea typeface="Roboto" panose="02000000000000000000" pitchFamily="2" charset="0"/>
              </a:defRPr>
            </a:lvl2pPr>
            <a:lvl3pPr>
              <a:defRPr sz="1800">
                <a:latin typeface="Roboto" panose="02000000000000000000" pitchFamily="2" charset="0"/>
                <a:ea typeface="Roboto" panose="02000000000000000000" pitchFamily="2" charset="0"/>
              </a:defRPr>
            </a:lvl3pPr>
            <a:lvl4pPr>
              <a:defRPr sz="1600">
                <a:latin typeface="Roboto" panose="02000000000000000000" pitchFamily="2" charset="0"/>
                <a:ea typeface="Roboto" panose="02000000000000000000" pitchFamily="2" charset="0"/>
              </a:defRPr>
            </a:lvl4pPr>
            <a:lvl5pPr>
              <a:defRPr sz="1600"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C52D6-6171-4E55-BA4D-986D1942EAAE}" type="datetimeFigureOut">
              <a:rPr lang="id-ID" smtClean="0"/>
              <a:t>21/08/2018</a:t>
            </a:fld>
            <a:endParaRPr lang="id-ID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AC59C-4AFB-4F73-ADD9-9B8E0F0E7A61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11221162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" y="0"/>
            <a:ext cx="9142572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C52D6-6171-4E55-BA4D-986D1942EAAE}" type="datetimeFigureOut">
              <a:rPr lang="id-ID" smtClean="0"/>
              <a:t>21/08/2018</a:t>
            </a:fld>
            <a:endParaRPr lang="id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AC59C-4AFB-4F73-ADD9-9B8E0F0E7A61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384241896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" y="0"/>
            <a:ext cx="9142572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C52D6-6171-4E55-BA4D-986D1942EAAE}" type="datetimeFigureOut">
              <a:rPr lang="id-ID" smtClean="0"/>
              <a:t>21/08/2018</a:t>
            </a:fld>
            <a:endParaRPr lang="id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AC59C-4AFB-4F73-ADD9-9B8E0F0E7A61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009177994"/>
      </p:ext>
    </p:extLst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" y="0"/>
            <a:ext cx="9142572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C52D6-6171-4E55-BA4D-986D1942EAAE}" type="datetimeFigureOut">
              <a:rPr lang="id-ID" smtClean="0"/>
              <a:t>21/08/2018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AC59C-4AFB-4F73-ADD9-9B8E0F0E7A61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276505230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AC52D6-6171-4E55-BA4D-986D1942EAAE}" type="datetimeFigureOut">
              <a:rPr lang="id-ID" smtClean="0"/>
              <a:t>21/08/2018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4AC59C-4AFB-4F73-ADD9-9B8E0F0E7A61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0315029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7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</p:sldLayoutIdLst>
  <p:transition spd="slow">
    <p:push dir="u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Gotham Medium" panose="02000603030000020004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Gotham ExtraLight" panose="02000603030000020004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Gotham ExtraLight" panose="02000603030000020004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Gotham ExtraLight" panose="02000603030000020004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otham ExtraLight" panose="02000603030000020004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otham ExtraLight" panose="02000603030000020004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4.gi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1" y="3189513"/>
            <a:ext cx="9143060" cy="242700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b="1" u="none" kern="1200" spc="-300" baseline="0">
                <a:solidFill>
                  <a:schemeClr val="bg1"/>
                </a:solidFill>
                <a:latin typeface="Gotham Bold" panose="02000803030000020004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10500" dirty="0" smtClean="0"/>
              <a:t>Bootstrap</a:t>
            </a:r>
            <a:endParaRPr lang="id-ID" sz="8000" dirty="0" smtClean="0"/>
          </a:p>
          <a:p>
            <a:pPr algn="ctr"/>
            <a:r>
              <a:rPr lang="en-US" sz="3200" b="0" dirty="0" smtClean="0">
                <a:latin typeface="Gotham" pitchFamily="50" charset="0"/>
              </a:rPr>
              <a:t>Responsive Web Framework</a:t>
            </a:r>
            <a:endParaRPr lang="en-US" sz="3200" b="0" dirty="0">
              <a:latin typeface="Gotham" pitchFamily="50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7950" y="1480457"/>
            <a:ext cx="2307162" cy="1937656"/>
          </a:xfrm>
          <a:prstGeom prst="rect">
            <a:avLst/>
          </a:prstGeom>
          <a:effectLst>
            <a:glow rad="101600">
              <a:schemeClr val="bg1"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6756997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0" y="31501"/>
            <a:ext cx="9143999" cy="14977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pPr algn="ctr"/>
            <a:r>
              <a:rPr lang="en-US" sz="4000" b="1" dirty="0" smtClean="0">
                <a:solidFill>
                  <a:srgbClr val="009696"/>
                </a:solidFill>
              </a:rPr>
              <a:t>Grid System</a:t>
            </a:r>
            <a:endParaRPr lang="en-US" b="1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46843" y="1529255"/>
            <a:ext cx="8296464" cy="132430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pPr marL="342900" indent="-342900" algn="just">
              <a:buBlip>
                <a:blip r:embed="rId2"/>
              </a:buBlip>
            </a:pPr>
            <a:r>
              <a:rPr lang="en-US" sz="2400" dirty="0" smtClean="0"/>
              <a:t>Bootstrap comes with a 12 columns grid system. We can add our content into its ‘rows’ &amp; ‘columns’ using Bootstrap’s CSS classes.</a:t>
            </a:r>
            <a:endParaRPr lang="en-US" sz="20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19" t="28879" r="4156" b="17026"/>
          <a:stretch/>
        </p:blipFill>
        <p:spPr bwMode="auto">
          <a:xfrm>
            <a:off x="257327" y="2907483"/>
            <a:ext cx="8538560" cy="28311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 descr="C:\Users\usr\Downloads\bootstrap-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418" y="159168"/>
            <a:ext cx="611795" cy="611795"/>
          </a:xfrm>
          <a:prstGeom prst="rect">
            <a:avLst/>
          </a:prstGeom>
          <a:noFill/>
          <a:effectLst>
            <a:glow rad="228600">
              <a:schemeClr val="bg1"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71168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8856938" y="-91966"/>
            <a:ext cx="336333" cy="29113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-31532" y="4072810"/>
            <a:ext cx="336333" cy="29113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5619750" y="5772150"/>
            <a:ext cx="3524250" cy="10858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66702" y="18396"/>
            <a:ext cx="2114548" cy="9653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pPr algn="ctr"/>
            <a:r>
              <a:rPr lang="en-US" sz="2400" b="1" dirty="0" err="1" smtClean="0">
                <a:solidFill>
                  <a:srgbClr val="009696"/>
                </a:solidFill>
              </a:rPr>
              <a:t>xs</a:t>
            </a:r>
            <a:r>
              <a:rPr lang="en-US" sz="2400" dirty="0" smtClean="0"/>
              <a:t> &lt; 768px</a:t>
            </a:r>
            <a:endParaRPr lang="en-US" sz="2400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943350" y="-76200"/>
            <a:ext cx="4711926" cy="1333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pPr algn="r"/>
            <a:r>
              <a:rPr lang="en-US" sz="4000" b="1" dirty="0" smtClean="0">
                <a:solidFill>
                  <a:srgbClr val="009696"/>
                </a:solidFill>
              </a:rPr>
              <a:t>Rows &amp; Columns</a:t>
            </a:r>
            <a:endParaRPr lang="en-US" b="1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8" t="12500" r="72036" b="41406"/>
          <a:stretch/>
        </p:blipFill>
        <p:spPr bwMode="auto">
          <a:xfrm>
            <a:off x="266701" y="983762"/>
            <a:ext cx="2114549" cy="2383918"/>
          </a:xfrm>
          <a:prstGeom prst="rect">
            <a:avLst/>
          </a:prstGeom>
          <a:noFill/>
          <a:ln>
            <a:noFill/>
          </a:ln>
          <a:effectLst>
            <a:glow rad="228600">
              <a:schemeClr val="accent2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58" t="13021" r="38873" b="64583"/>
          <a:stretch/>
        </p:blipFill>
        <p:spPr bwMode="auto">
          <a:xfrm>
            <a:off x="2847648" y="1869593"/>
            <a:ext cx="6000750" cy="1340427"/>
          </a:xfrm>
          <a:prstGeom prst="rect">
            <a:avLst/>
          </a:prstGeom>
          <a:noFill/>
          <a:ln>
            <a:noFill/>
          </a:ln>
          <a:effectLst>
            <a:glow rad="228600">
              <a:schemeClr val="accent2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58" t="13281" r="22767" b="71615"/>
          <a:stretch/>
        </p:blipFill>
        <p:spPr bwMode="auto">
          <a:xfrm>
            <a:off x="292319" y="4156439"/>
            <a:ext cx="8553449" cy="1002222"/>
          </a:xfrm>
          <a:prstGeom prst="rect">
            <a:avLst/>
          </a:prstGeom>
          <a:noFill/>
          <a:ln>
            <a:noFill/>
          </a:ln>
          <a:effectLst>
            <a:glow rad="228600">
              <a:schemeClr val="accent2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05" t="13281" r="7247" b="79688"/>
          <a:stretch/>
        </p:blipFill>
        <p:spPr bwMode="auto">
          <a:xfrm>
            <a:off x="292319" y="5958744"/>
            <a:ext cx="8553449" cy="384905"/>
          </a:xfrm>
          <a:prstGeom prst="rect">
            <a:avLst/>
          </a:prstGeom>
          <a:noFill/>
          <a:ln>
            <a:noFill/>
          </a:ln>
          <a:effectLst>
            <a:glow rad="228600">
              <a:schemeClr val="accent2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2800350" y="953267"/>
            <a:ext cx="6000750" cy="9163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pPr algn="ctr"/>
            <a:r>
              <a:rPr lang="en-US" sz="2400" b="1" dirty="0" err="1" smtClean="0">
                <a:solidFill>
                  <a:srgbClr val="009696"/>
                </a:solidFill>
              </a:rPr>
              <a:t>sm</a:t>
            </a:r>
            <a:r>
              <a:rPr lang="en-US" sz="2400" dirty="0" smtClean="0"/>
              <a:t> &lt; 992px</a:t>
            </a:r>
            <a:endParaRPr lang="en-US" sz="2400" dirty="0"/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292319" y="3305373"/>
            <a:ext cx="8553449" cy="8510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pPr algn="ctr"/>
            <a:r>
              <a:rPr lang="en-US" sz="2400" b="1" dirty="0" smtClean="0">
                <a:solidFill>
                  <a:srgbClr val="009696"/>
                </a:solidFill>
              </a:rPr>
              <a:t>md</a:t>
            </a:r>
            <a:r>
              <a:rPr lang="en-US" sz="2400" dirty="0" smtClean="0"/>
              <a:t> &lt; 1200px</a:t>
            </a:r>
            <a:endParaRPr lang="en-US" sz="2400" dirty="0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273269" y="5158660"/>
            <a:ext cx="8553449" cy="8000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pPr algn="ctr"/>
            <a:r>
              <a:rPr lang="en-US" sz="2400" b="1" dirty="0" err="1" smtClean="0">
                <a:solidFill>
                  <a:srgbClr val="009696"/>
                </a:solidFill>
              </a:rPr>
              <a:t>lg</a:t>
            </a:r>
            <a:r>
              <a:rPr lang="en-US" sz="2400" dirty="0" smtClean="0"/>
              <a:t> &gt;= 1200px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84933143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330473" y="521208"/>
            <a:ext cx="8694656" cy="60799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r>
              <a:rPr lang="en-US" sz="1900" dirty="0">
                <a:latin typeface="Consolas" panose="020B0609020204030204" pitchFamily="49" charset="0"/>
              </a:rPr>
              <a:t/>
            </a:r>
            <a:br>
              <a:rPr lang="en-US" sz="1900" dirty="0">
                <a:latin typeface="Consolas" panose="020B0609020204030204" pitchFamily="49" charset="0"/>
              </a:rPr>
            </a:br>
            <a:r>
              <a:rPr lang="en-US" sz="1900" dirty="0">
                <a:latin typeface="Consolas" panose="020B0609020204030204" pitchFamily="49" charset="0"/>
              </a:rPr>
              <a:t>&lt;head</a:t>
            </a:r>
            <a:r>
              <a:rPr lang="en-US" sz="1900" dirty="0" smtClean="0">
                <a:latin typeface="Consolas" panose="020B0609020204030204" pitchFamily="49" charset="0"/>
              </a:rPr>
              <a:t>&gt;</a:t>
            </a:r>
          </a:p>
          <a:p>
            <a:r>
              <a:rPr lang="en-US" sz="1900" dirty="0" smtClean="0">
                <a:latin typeface="Consolas" panose="020B0609020204030204" pitchFamily="49" charset="0"/>
              </a:rPr>
              <a:t>&lt;</a:t>
            </a:r>
            <a:r>
              <a:rPr lang="en-US" sz="1900" dirty="0">
                <a:latin typeface="Consolas" panose="020B0609020204030204" pitchFamily="49" charset="0"/>
              </a:rPr>
              <a:t>style&gt;</a:t>
            </a:r>
          </a:p>
          <a:p>
            <a:r>
              <a:rPr lang="en-US" sz="1900" dirty="0" smtClean="0">
                <a:latin typeface="Consolas" panose="020B0609020204030204" pitchFamily="49" charset="0"/>
              </a:rPr>
              <a:t>   </a:t>
            </a:r>
            <a:r>
              <a:rPr lang="en-US" sz="1900" dirty="0" smtClean="0">
                <a:solidFill>
                  <a:srgbClr val="00B050"/>
                </a:solidFill>
                <a:latin typeface="Consolas" panose="020B0609020204030204" pitchFamily="49" charset="0"/>
              </a:rPr>
              <a:t>.</a:t>
            </a:r>
            <a:r>
              <a:rPr lang="en-US" sz="1900" dirty="0" err="1" smtClean="0">
                <a:solidFill>
                  <a:srgbClr val="00B050"/>
                </a:solidFill>
                <a:latin typeface="Consolas" panose="020B0609020204030204" pitchFamily="49" charset="0"/>
              </a:rPr>
              <a:t>gaya</a:t>
            </a:r>
            <a:r>
              <a:rPr lang="en-US" sz="1900" dirty="0" smtClean="0">
                <a:latin typeface="Consolas" panose="020B0609020204030204" pitchFamily="49" charset="0"/>
              </a:rPr>
              <a:t>{</a:t>
            </a:r>
            <a:r>
              <a:rPr lang="en-US" sz="1900" dirty="0" err="1" smtClean="0">
                <a:latin typeface="Consolas" panose="020B0609020204030204" pitchFamily="49" charset="0"/>
              </a:rPr>
              <a:t>text-align:center</a:t>
            </a:r>
            <a:r>
              <a:rPr lang="en-US" sz="1900" dirty="0">
                <a:latin typeface="Consolas" panose="020B0609020204030204" pitchFamily="49" charset="0"/>
              </a:rPr>
              <a:t>; </a:t>
            </a:r>
            <a:r>
              <a:rPr lang="en-US" sz="1900" dirty="0" err="1" smtClean="0">
                <a:latin typeface="Consolas" panose="020B0609020204030204" pitchFamily="49" charset="0"/>
              </a:rPr>
              <a:t>background:lightblue</a:t>
            </a:r>
            <a:r>
              <a:rPr lang="en-US" sz="1900" dirty="0" smtClean="0">
                <a:latin typeface="Consolas" panose="020B0609020204030204" pitchFamily="49" charset="0"/>
              </a:rPr>
              <a:t>; padding:20px}</a:t>
            </a:r>
            <a:endParaRPr lang="en-US" sz="1900" dirty="0">
              <a:latin typeface="Consolas" panose="020B0609020204030204" pitchFamily="49" charset="0"/>
            </a:endParaRPr>
          </a:p>
          <a:p>
            <a:r>
              <a:rPr lang="en-US" sz="1900" dirty="0" smtClean="0">
                <a:latin typeface="Consolas" panose="020B0609020204030204" pitchFamily="49" charset="0"/>
              </a:rPr>
              <a:t>   </a:t>
            </a:r>
            <a:r>
              <a:rPr lang="en-US" sz="1900" dirty="0" smtClean="0">
                <a:solidFill>
                  <a:srgbClr val="00B050"/>
                </a:solidFill>
                <a:latin typeface="Consolas" panose="020B0609020204030204" pitchFamily="49" charset="0"/>
              </a:rPr>
              <a:t>.</a:t>
            </a:r>
            <a:r>
              <a:rPr lang="en-US" sz="1900" dirty="0" err="1">
                <a:solidFill>
                  <a:srgbClr val="00B050"/>
                </a:solidFill>
                <a:latin typeface="Consolas" panose="020B0609020204030204" pitchFamily="49" charset="0"/>
              </a:rPr>
              <a:t>gaya:</a:t>
            </a:r>
            <a:r>
              <a:rPr lang="en-US" sz="1900" dirty="0" err="1">
                <a:latin typeface="Consolas" panose="020B0609020204030204" pitchFamily="49" charset="0"/>
              </a:rPr>
              <a:t>nth-last-child</a:t>
            </a:r>
            <a:r>
              <a:rPr lang="en-US" sz="1900" dirty="0">
                <a:latin typeface="Consolas" panose="020B0609020204030204" pitchFamily="49" charset="0"/>
              </a:rPr>
              <a:t>(odd){background: grey}</a:t>
            </a:r>
          </a:p>
          <a:p>
            <a:r>
              <a:rPr lang="en-US" sz="1900" dirty="0" smtClean="0">
                <a:latin typeface="Consolas" panose="020B0609020204030204" pitchFamily="49" charset="0"/>
              </a:rPr>
              <a:t>   </a:t>
            </a:r>
            <a:r>
              <a:rPr lang="en-US" sz="19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.</a:t>
            </a:r>
            <a:r>
              <a:rPr lang="en-US" sz="1900" dirty="0">
                <a:solidFill>
                  <a:srgbClr val="FF0000"/>
                </a:solidFill>
                <a:latin typeface="Consolas" panose="020B0609020204030204" pitchFamily="49" charset="0"/>
              </a:rPr>
              <a:t>container-fluid</a:t>
            </a:r>
            <a:r>
              <a:rPr lang="en-US" sz="1900" dirty="0">
                <a:latin typeface="Consolas" panose="020B0609020204030204" pitchFamily="49" charset="0"/>
              </a:rPr>
              <a:t>{height: 200px}</a:t>
            </a:r>
          </a:p>
          <a:p>
            <a:r>
              <a:rPr lang="en-US" sz="1900" dirty="0">
                <a:latin typeface="Consolas" panose="020B0609020204030204" pitchFamily="49" charset="0"/>
              </a:rPr>
              <a:t>&lt;/style&gt;</a:t>
            </a:r>
          </a:p>
          <a:p>
            <a:r>
              <a:rPr lang="en-US" sz="1900" dirty="0">
                <a:latin typeface="Consolas" panose="020B0609020204030204" pitchFamily="49" charset="0"/>
              </a:rPr>
              <a:t>&lt;/head</a:t>
            </a:r>
            <a:r>
              <a:rPr lang="en-US" sz="1900" dirty="0" smtClean="0">
                <a:latin typeface="Consolas" panose="020B0609020204030204" pitchFamily="49" charset="0"/>
              </a:rPr>
              <a:t>&gt;</a:t>
            </a:r>
            <a:endParaRPr lang="en-US" sz="1900" dirty="0">
              <a:latin typeface="Consolas" panose="020B0609020204030204" pitchFamily="49" charset="0"/>
            </a:endParaRPr>
          </a:p>
          <a:p>
            <a:r>
              <a:rPr lang="en-US" sz="1900" dirty="0">
                <a:latin typeface="Consolas" panose="020B0609020204030204" pitchFamily="49" charset="0"/>
              </a:rPr>
              <a:t>&lt;body&gt;</a:t>
            </a:r>
          </a:p>
          <a:p>
            <a:r>
              <a:rPr lang="en-US" sz="1900" dirty="0">
                <a:latin typeface="Consolas" panose="020B0609020204030204" pitchFamily="49" charset="0"/>
              </a:rPr>
              <a:t>&lt;div class=</a:t>
            </a:r>
            <a:r>
              <a:rPr lang="en-US" sz="1900" dirty="0">
                <a:solidFill>
                  <a:srgbClr val="FF0000"/>
                </a:solidFill>
                <a:latin typeface="Consolas" panose="020B0609020204030204" pitchFamily="49" charset="0"/>
              </a:rPr>
              <a:t>"container-fluid"</a:t>
            </a:r>
            <a:r>
              <a:rPr lang="en-US" sz="1900" dirty="0">
                <a:latin typeface="Consolas" panose="020B0609020204030204" pitchFamily="49" charset="0"/>
              </a:rPr>
              <a:t>&gt;</a:t>
            </a:r>
          </a:p>
          <a:p>
            <a:r>
              <a:rPr lang="en-US" sz="1900" dirty="0">
                <a:latin typeface="Consolas" panose="020B0609020204030204" pitchFamily="49" charset="0"/>
              </a:rPr>
              <a:t>&lt;div class=</a:t>
            </a:r>
            <a:r>
              <a:rPr lang="en-US" sz="1900" dirty="0">
                <a:solidFill>
                  <a:srgbClr val="0070C0"/>
                </a:solidFill>
                <a:latin typeface="Consolas" panose="020B0609020204030204" pitchFamily="49" charset="0"/>
              </a:rPr>
              <a:t>"row"</a:t>
            </a:r>
            <a:r>
              <a:rPr lang="en-US" sz="1900" dirty="0">
                <a:latin typeface="Consolas" panose="020B0609020204030204" pitchFamily="49" charset="0"/>
              </a:rPr>
              <a:t>&gt;</a:t>
            </a:r>
          </a:p>
          <a:p>
            <a:r>
              <a:rPr lang="en-US" sz="1900" dirty="0">
                <a:latin typeface="Consolas" panose="020B0609020204030204" pitchFamily="49" charset="0"/>
              </a:rPr>
              <a:t>&lt;div class=</a:t>
            </a:r>
            <a:r>
              <a:rPr lang="en-US" sz="19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"col-xs-12</a:t>
            </a:r>
            <a:r>
              <a:rPr lang="en-US" sz="1900" dirty="0">
                <a:latin typeface="Consolas" panose="020B0609020204030204" pitchFamily="49" charset="0"/>
              </a:rPr>
              <a:t> </a:t>
            </a:r>
            <a:r>
              <a:rPr lang="en-US" sz="1900" dirty="0">
                <a:solidFill>
                  <a:srgbClr val="009696"/>
                </a:solidFill>
                <a:latin typeface="Consolas" panose="020B0609020204030204" pitchFamily="49" charset="0"/>
              </a:rPr>
              <a:t>col-sm-6 </a:t>
            </a:r>
            <a:r>
              <a:rPr lang="en-US" sz="1900" dirty="0">
                <a:solidFill>
                  <a:srgbClr val="FF0000"/>
                </a:solidFill>
                <a:latin typeface="Consolas" panose="020B0609020204030204" pitchFamily="49" charset="0"/>
              </a:rPr>
              <a:t>col-md-4</a:t>
            </a:r>
            <a:r>
              <a:rPr lang="en-US" sz="1900" dirty="0">
                <a:latin typeface="Consolas" panose="020B0609020204030204" pitchFamily="49" charset="0"/>
              </a:rPr>
              <a:t> </a:t>
            </a:r>
            <a:r>
              <a:rPr lang="en-US" sz="1900" dirty="0">
                <a:solidFill>
                  <a:srgbClr val="0070C0"/>
                </a:solidFill>
                <a:latin typeface="Consolas" panose="020B0609020204030204" pitchFamily="49" charset="0"/>
              </a:rPr>
              <a:t>col-lg-2</a:t>
            </a:r>
            <a:r>
              <a:rPr lang="en-US" sz="1900" dirty="0">
                <a:latin typeface="Consolas" panose="020B0609020204030204" pitchFamily="49" charset="0"/>
              </a:rPr>
              <a:t> </a:t>
            </a:r>
            <a:r>
              <a:rPr lang="en-US" sz="1900" dirty="0" err="1">
                <a:solidFill>
                  <a:srgbClr val="00B050"/>
                </a:solidFill>
                <a:latin typeface="Consolas" panose="020B0609020204030204" pitchFamily="49" charset="0"/>
              </a:rPr>
              <a:t>gaya</a:t>
            </a:r>
            <a:r>
              <a:rPr lang="en-US" sz="1900" dirty="0" smtClean="0">
                <a:solidFill>
                  <a:srgbClr val="00B050"/>
                </a:solidFill>
                <a:latin typeface="Consolas" panose="020B0609020204030204" pitchFamily="49" charset="0"/>
              </a:rPr>
              <a:t>"</a:t>
            </a:r>
            <a:r>
              <a:rPr lang="en-US" sz="1900" dirty="0" smtClean="0">
                <a:latin typeface="Consolas" panose="020B0609020204030204" pitchFamily="49" charset="0"/>
              </a:rPr>
              <a:t>&gt;</a:t>
            </a:r>
          </a:p>
          <a:p>
            <a:r>
              <a:rPr lang="en-US" sz="1900" b="1" i="1" dirty="0" smtClean="0">
                <a:latin typeface="Consolas" panose="020B0609020204030204" pitchFamily="49" charset="0"/>
              </a:rPr>
              <a:t>Andi</a:t>
            </a:r>
            <a:r>
              <a:rPr lang="en-US" sz="1900" dirty="0">
                <a:latin typeface="Consolas" panose="020B0609020204030204" pitchFamily="49" charset="0"/>
              </a:rPr>
              <a:t>&lt;/div&gt;</a:t>
            </a:r>
          </a:p>
          <a:p>
            <a:r>
              <a:rPr lang="en-US" sz="1900" dirty="0">
                <a:latin typeface="Consolas" panose="020B0609020204030204" pitchFamily="49" charset="0"/>
              </a:rPr>
              <a:t>&lt;div class=</a:t>
            </a:r>
            <a:r>
              <a:rPr lang="en-US" sz="19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"col-xs-12</a:t>
            </a:r>
            <a:r>
              <a:rPr lang="en-US" sz="1900" dirty="0">
                <a:latin typeface="Consolas" panose="020B0609020204030204" pitchFamily="49" charset="0"/>
              </a:rPr>
              <a:t> </a:t>
            </a:r>
            <a:r>
              <a:rPr lang="en-US" sz="1900" dirty="0">
                <a:solidFill>
                  <a:srgbClr val="009696"/>
                </a:solidFill>
                <a:latin typeface="Consolas" panose="020B0609020204030204" pitchFamily="49" charset="0"/>
              </a:rPr>
              <a:t>col-sm-6</a:t>
            </a:r>
            <a:r>
              <a:rPr lang="en-US" sz="1900" dirty="0">
                <a:latin typeface="Consolas" panose="020B0609020204030204" pitchFamily="49" charset="0"/>
              </a:rPr>
              <a:t> </a:t>
            </a:r>
            <a:r>
              <a:rPr lang="en-US" sz="1900" dirty="0">
                <a:solidFill>
                  <a:srgbClr val="FF0000"/>
                </a:solidFill>
                <a:latin typeface="Consolas" panose="020B0609020204030204" pitchFamily="49" charset="0"/>
              </a:rPr>
              <a:t>col-md-4</a:t>
            </a:r>
            <a:r>
              <a:rPr lang="en-US" sz="1900" dirty="0">
                <a:latin typeface="Consolas" panose="020B0609020204030204" pitchFamily="49" charset="0"/>
              </a:rPr>
              <a:t> </a:t>
            </a:r>
            <a:r>
              <a:rPr lang="en-US" sz="1900" dirty="0">
                <a:solidFill>
                  <a:srgbClr val="0070C0"/>
                </a:solidFill>
                <a:latin typeface="Consolas" panose="020B0609020204030204" pitchFamily="49" charset="0"/>
              </a:rPr>
              <a:t>col-lg-2</a:t>
            </a:r>
            <a:r>
              <a:rPr lang="en-US" sz="1900" dirty="0">
                <a:latin typeface="Consolas" panose="020B0609020204030204" pitchFamily="49" charset="0"/>
              </a:rPr>
              <a:t> </a:t>
            </a:r>
            <a:r>
              <a:rPr lang="en-US" sz="1900" dirty="0" err="1">
                <a:solidFill>
                  <a:srgbClr val="00B050"/>
                </a:solidFill>
                <a:latin typeface="Consolas" panose="020B0609020204030204" pitchFamily="49" charset="0"/>
              </a:rPr>
              <a:t>gaya</a:t>
            </a:r>
            <a:r>
              <a:rPr lang="en-US" sz="1900" dirty="0" smtClean="0">
                <a:solidFill>
                  <a:srgbClr val="00B050"/>
                </a:solidFill>
                <a:latin typeface="Consolas" panose="020B0609020204030204" pitchFamily="49" charset="0"/>
              </a:rPr>
              <a:t>"</a:t>
            </a:r>
            <a:r>
              <a:rPr lang="en-US" sz="1900" dirty="0" smtClean="0">
                <a:latin typeface="Consolas" panose="020B0609020204030204" pitchFamily="49" charset="0"/>
              </a:rPr>
              <a:t>&gt;</a:t>
            </a:r>
          </a:p>
          <a:p>
            <a:r>
              <a:rPr lang="en-US" sz="1900" b="1" i="1" dirty="0" smtClean="0">
                <a:latin typeface="Consolas" panose="020B0609020204030204" pitchFamily="49" charset="0"/>
              </a:rPr>
              <a:t>Budi</a:t>
            </a:r>
            <a:r>
              <a:rPr lang="en-US" sz="1900" dirty="0">
                <a:latin typeface="Consolas" panose="020B0609020204030204" pitchFamily="49" charset="0"/>
              </a:rPr>
              <a:t>&lt;/div&gt;</a:t>
            </a:r>
          </a:p>
          <a:p>
            <a:r>
              <a:rPr lang="en-US" sz="1900" dirty="0">
                <a:latin typeface="Consolas" panose="020B0609020204030204" pitchFamily="49" charset="0"/>
              </a:rPr>
              <a:t>&lt;div class=</a:t>
            </a:r>
            <a:r>
              <a:rPr lang="en-US" sz="19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"col-xs-12</a:t>
            </a:r>
            <a:r>
              <a:rPr lang="en-US" sz="1900" dirty="0">
                <a:latin typeface="Consolas" panose="020B0609020204030204" pitchFamily="49" charset="0"/>
              </a:rPr>
              <a:t> </a:t>
            </a:r>
            <a:r>
              <a:rPr lang="en-US" sz="1900" dirty="0">
                <a:solidFill>
                  <a:srgbClr val="009696"/>
                </a:solidFill>
                <a:latin typeface="Consolas" panose="020B0609020204030204" pitchFamily="49" charset="0"/>
              </a:rPr>
              <a:t>col-sm-6</a:t>
            </a:r>
            <a:r>
              <a:rPr lang="en-US" sz="1900" dirty="0">
                <a:latin typeface="Consolas" panose="020B0609020204030204" pitchFamily="49" charset="0"/>
              </a:rPr>
              <a:t> </a:t>
            </a:r>
            <a:r>
              <a:rPr lang="en-US" sz="1900" dirty="0">
                <a:solidFill>
                  <a:srgbClr val="FF0000"/>
                </a:solidFill>
                <a:latin typeface="Consolas" panose="020B0609020204030204" pitchFamily="49" charset="0"/>
              </a:rPr>
              <a:t>col-md-4</a:t>
            </a:r>
            <a:r>
              <a:rPr lang="en-US" sz="1900" dirty="0">
                <a:latin typeface="Consolas" panose="020B0609020204030204" pitchFamily="49" charset="0"/>
              </a:rPr>
              <a:t> </a:t>
            </a:r>
            <a:r>
              <a:rPr lang="en-US" sz="1900" dirty="0">
                <a:solidFill>
                  <a:srgbClr val="0070C0"/>
                </a:solidFill>
                <a:latin typeface="Consolas" panose="020B0609020204030204" pitchFamily="49" charset="0"/>
              </a:rPr>
              <a:t>col-lg-2</a:t>
            </a:r>
            <a:r>
              <a:rPr lang="en-US" sz="1900" dirty="0">
                <a:latin typeface="Consolas" panose="020B0609020204030204" pitchFamily="49" charset="0"/>
              </a:rPr>
              <a:t> </a:t>
            </a:r>
            <a:r>
              <a:rPr lang="en-US" sz="1900" dirty="0" err="1">
                <a:solidFill>
                  <a:srgbClr val="00B050"/>
                </a:solidFill>
                <a:latin typeface="Consolas" panose="020B0609020204030204" pitchFamily="49" charset="0"/>
              </a:rPr>
              <a:t>gaya</a:t>
            </a:r>
            <a:r>
              <a:rPr lang="en-US" sz="1900" dirty="0" smtClean="0">
                <a:solidFill>
                  <a:srgbClr val="00B050"/>
                </a:solidFill>
                <a:latin typeface="Consolas" panose="020B0609020204030204" pitchFamily="49" charset="0"/>
              </a:rPr>
              <a:t>"</a:t>
            </a:r>
            <a:r>
              <a:rPr lang="en-US" sz="1900" dirty="0" smtClean="0">
                <a:latin typeface="Consolas" panose="020B0609020204030204" pitchFamily="49" charset="0"/>
              </a:rPr>
              <a:t>&gt;</a:t>
            </a:r>
          </a:p>
          <a:p>
            <a:r>
              <a:rPr lang="en-US" sz="1900" b="1" i="1" dirty="0" smtClean="0">
                <a:latin typeface="Consolas" panose="020B0609020204030204" pitchFamily="49" charset="0"/>
              </a:rPr>
              <a:t>Caca</a:t>
            </a:r>
            <a:r>
              <a:rPr lang="en-US" sz="1900" dirty="0">
                <a:latin typeface="Consolas" panose="020B0609020204030204" pitchFamily="49" charset="0"/>
              </a:rPr>
              <a:t>&lt;/div&gt;</a:t>
            </a:r>
          </a:p>
          <a:p>
            <a:r>
              <a:rPr lang="en-US" sz="1900" dirty="0">
                <a:latin typeface="Consolas" panose="020B0609020204030204" pitchFamily="49" charset="0"/>
              </a:rPr>
              <a:t>&lt;div class=</a:t>
            </a:r>
            <a:r>
              <a:rPr lang="en-US" sz="19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"col-xs-12</a:t>
            </a:r>
            <a:r>
              <a:rPr lang="en-US" sz="1900" dirty="0">
                <a:latin typeface="Consolas" panose="020B0609020204030204" pitchFamily="49" charset="0"/>
              </a:rPr>
              <a:t> </a:t>
            </a:r>
            <a:r>
              <a:rPr lang="en-US" sz="1900" dirty="0">
                <a:solidFill>
                  <a:srgbClr val="009696"/>
                </a:solidFill>
                <a:latin typeface="Consolas" panose="020B0609020204030204" pitchFamily="49" charset="0"/>
              </a:rPr>
              <a:t>col-sm-6</a:t>
            </a:r>
            <a:r>
              <a:rPr lang="en-US" sz="1900" dirty="0">
                <a:latin typeface="Consolas" panose="020B0609020204030204" pitchFamily="49" charset="0"/>
              </a:rPr>
              <a:t> </a:t>
            </a:r>
            <a:r>
              <a:rPr lang="en-US" sz="1900" dirty="0">
                <a:solidFill>
                  <a:srgbClr val="FF0000"/>
                </a:solidFill>
                <a:latin typeface="Consolas" panose="020B0609020204030204" pitchFamily="49" charset="0"/>
              </a:rPr>
              <a:t>col-md-4 </a:t>
            </a:r>
            <a:r>
              <a:rPr lang="en-US" sz="1900" dirty="0">
                <a:solidFill>
                  <a:srgbClr val="0070C0"/>
                </a:solidFill>
                <a:latin typeface="Consolas" panose="020B0609020204030204" pitchFamily="49" charset="0"/>
              </a:rPr>
              <a:t>col-lg-2</a:t>
            </a:r>
            <a:r>
              <a:rPr lang="en-US" sz="1900" dirty="0">
                <a:latin typeface="Consolas" panose="020B0609020204030204" pitchFamily="49" charset="0"/>
              </a:rPr>
              <a:t> </a:t>
            </a:r>
            <a:r>
              <a:rPr lang="en-US" sz="1900" dirty="0" err="1">
                <a:solidFill>
                  <a:srgbClr val="00B050"/>
                </a:solidFill>
                <a:latin typeface="Consolas" panose="020B0609020204030204" pitchFamily="49" charset="0"/>
              </a:rPr>
              <a:t>gaya</a:t>
            </a:r>
            <a:r>
              <a:rPr lang="en-US" sz="1900" dirty="0" smtClean="0">
                <a:solidFill>
                  <a:srgbClr val="00B050"/>
                </a:solidFill>
                <a:latin typeface="Consolas" panose="020B0609020204030204" pitchFamily="49" charset="0"/>
              </a:rPr>
              <a:t>"</a:t>
            </a:r>
            <a:r>
              <a:rPr lang="en-US" sz="1900" dirty="0" smtClean="0">
                <a:latin typeface="Consolas" panose="020B0609020204030204" pitchFamily="49" charset="0"/>
              </a:rPr>
              <a:t>&gt;</a:t>
            </a:r>
          </a:p>
          <a:p>
            <a:r>
              <a:rPr lang="en-US" sz="1900" b="1" i="1" dirty="0" err="1" smtClean="0">
                <a:latin typeface="Consolas" panose="020B0609020204030204" pitchFamily="49" charset="0"/>
              </a:rPr>
              <a:t>Deni</a:t>
            </a:r>
            <a:r>
              <a:rPr lang="en-US" sz="1900" dirty="0">
                <a:latin typeface="Consolas" panose="020B0609020204030204" pitchFamily="49" charset="0"/>
              </a:rPr>
              <a:t>&lt;/div&gt;</a:t>
            </a:r>
          </a:p>
          <a:p>
            <a:r>
              <a:rPr lang="en-US" sz="1900" dirty="0">
                <a:latin typeface="Consolas" panose="020B0609020204030204" pitchFamily="49" charset="0"/>
              </a:rPr>
              <a:t>&lt;div class=</a:t>
            </a:r>
            <a:r>
              <a:rPr lang="en-US" sz="19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"col-xs-12</a:t>
            </a:r>
            <a:r>
              <a:rPr lang="en-US" sz="1900" dirty="0">
                <a:latin typeface="Consolas" panose="020B0609020204030204" pitchFamily="49" charset="0"/>
              </a:rPr>
              <a:t> </a:t>
            </a:r>
            <a:r>
              <a:rPr lang="en-US" sz="1900" dirty="0">
                <a:solidFill>
                  <a:srgbClr val="009696"/>
                </a:solidFill>
                <a:latin typeface="Consolas" panose="020B0609020204030204" pitchFamily="49" charset="0"/>
              </a:rPr>
              <a:t>col-sm-6</a:t>
            </a:r>
            <a:r>
              <a:rPr lang="en-US" sz="1900" dirty="0">
                <a:latin typeface="Consolas" panose="020B0609020204030204" pitchFamily="49" charset="0"/>
              </a:rPr>
              <a:t> </a:t>
            </a:r>
            <a:r>
              <a:rPr lang="en-US" sz="1900" dirty="0">
                <a:solidFill>
                  <a:srgbClr val="FF0000"/>
                </a:solidFill>
                <a:latin typeface="Consolas" panose="020B0609020204030204" pitchFamily="49" charset="0"/>
              </a:rPr>
              <a:t>col-md-4</a:t>
            </a:r>
            <a:r>
              <a:rPr lang="en-US" sz="1900" dirty="0">
                <a:latin typeface="Consolas" panose="020B0609020204030204" pitchFamily="49" charset="0"/>
              </a:rPr>
              <a:t> </a:t>
            </a:r>
            <a:r>
              <a:rPr lang="en-US" sz="1900" dirty="0">
                <a:solidFill>
                  <a:srgbClr val="0070C0"/>
                </a:solidFill>
                <a:latin typeface="Consolas" panose="020B0609020204030204" pitchFamily="49" charset="0"/>
              </a:rPr>
              <a:t>col-lg-2</a:t>
            </a:r>
            <a:r>
              <a:rPr lang="en-US" sz="1900" dirty="0">
                <a:latin typeface="Consolas" panose="020B0609020204030204" pitchFamily="49" charset="0"/>
              </a:rPr>
              <a:t> </a:t>
            </a:r>
            <a:r>
              <a:rPr lang="en-US" sz="1900" dirty="0" err="1">
                <a:solidFill>
                  <a:srgbClr val="00B050"/>
                </a:solidFill>
                <a:latin typeface="Consolas" panose="020B0609020204030204" pitchFamily="49" charset="0"/>
              </a:rPr>
              <a:t>gaya</a:t>
            </a:r>
            <a:r>
              <a:rPr lang="en-US" sz="1900" dirty="0" smtClean="0">
                <a:solidFill>
                  <a:srgbClr val="00B050"/>
                </a:solidFill>
                <a:latin typeface="Consolas" panose="020B0609020204030204" pitchFamily="49" charset="0"/>
              </a:rPr>
              <a:t>"</a:t>
            </a:r>
            <a:r>
              <a:rPr lang="en-US" sz="1900" dirty="0" smtClean="0">
                <a:latin typeface="Consolas" panose="020B0609020204030204" pitchFamily="49" charset="0"/>
              </a:rPr>
              <a:t>&gt;</a:t>
            </a:r>
          </a:p>
          <a:p>
            <a:r>
              <a:rPr lang="en-US" sz="1900" b="1" i="1" dirty="0" err="1" smtClean="0">
                <a:latin typeface="Consolas" panose="020B0609020204030204" pitchFamily="49" charset="0"/>
              </a:rPr>
              <a:t>Euis</a:t>
            </a:r>
            <a:r>
              <a:rPr lang="en-US" sz="1900" dirty="0">
                <a:latin typeface="Consolas" panose="020B0609020204030204" pitchFamily="49" charset="0"/>
              </a:rPr>
              <a:t>&lt;/div&gt;</a:t>
            </a:r>
          </a:p>
          <a:p>
            <a:r>
              <a:rPr lang="en-US" sz="1900" dirty="0">
                <a:latin typeface="Consolas" panose="020B0609020204030204" pitchFamily="49" charset="0"/>
              </a:rPr>
              <a:t>&lt;div class=</a:t>
            </a:r>
            <a:r>
              <a:rPr lang="en-US" sz="19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"col-xs-12</a:t>
            </a:r>
            <a:r>
              <a:rPr lang="en-US" sz="1900" dirty="0">
                <a:latin typeface="Consolas" panose="020B0609020204030204" pitchFamily="49" charset="0"/>
              </a:rPr>
              <a:t> </a:t>
            </a:r>
            <a:r>
              <a:rPr lang="en-US" sz="1900" dirty="0">
                <a:solidFill>
                  <a:srgbClr val="009696"/>
                </a:solidFill>
                <a:latin typeface="Consolas" panose="020B0609020204030204" pitchFamily="49" charset="0"/>
              </a:rPr>
              <a:t>col-sm-6</a:t>
            </a:r>
            <a:r>
              <a:rPr lang="en-US" sz="1900" dirty="0">
                <a:latin typeface="Consolas" panose="020B0609020204030204" pitchFamily="49" charset="0"/>
              </a:rPr>
              <a:t> </a:t>
            </a:r>
            <a:r>
              <a:rPr lang="en-US" sz="1900" dirty="0">
                <a:solidFill>
                  <a:srgbClr val="FF0000"/>
                </a:solidFill>
                <a:latin typeface="Consolas" panose="020B0609020204030204" pitchFamily="49" charset="0"/>
              </a:rPr>
              <a:t>col-md-4</a:t>
            </a:r>
            <a:r>
              <a:rPr lang="en-US" sz="1900" dirty="0">
                <a:latin typeface="Consolas" panose="020B0609020204030204" pitchFamily="49" charset="0"/>
              </a:rPr>
              <a:t> </a:t>
            </a:r>
            <a:r>
              <a:rPr lang="en-US" sz="1900" dirty="0">
                <a:solidFill>
                  <a:srgbClr val="0070C0"/>
                </a:solidFill>
                <a:latin typeface="Consolas" panose="020B0609020204030204" pitchFamily="49" charset="0"/>
              </a:rPr>
              <a:t>col-lg-2</a:t>
            </a:r>
            <a:r>
              <a:rPr lang="en-US" sz="1900" dirty="0">
                <a:latin typeface="Consolas" panose="020B0609020204030204" pitchFamily="49" charset="0"/>
              </a:rPr>
              <a:t> </a:t>
            </a:r>
            <a:r>
              <a:rPr lang="en-US" sz="1900" dirty="0" err="1">
                <a:solidFill>
                  <a:srgbClr val="00B050"/>
                </a:solidFill>
                <a:latin typeface="Consolas" panose="020B0609020204030204" pitchFamily="49" charset="0"/>
              </a:rPr>
              <a:t>gaya</a:t>
            </a:r>
            <a:r>
              <a:rPr lang="en-US" sz="1900" dirty="0" smtClean="0">
                <a:solidFill>
                  <a:srgbClr val="00B050"/>
                </a:solidFill>
                <a:latin typeface="Consolas" panose="020B0609020204030204" pitchFamily="49" charset="0"/>
              </a:rPr>
              <a:t>"</a:t>
            </a:r>
            <a:r>
              <a:rPr lang="en-US" sz="1900" dirty="0" smtClean="0">
                <a:latin typeface="Consolas" panose="020B0609020204030204" pitchFamily="49" charset="0"/>
              </a:rPr>
              <a:t>&gt;</a:t>
            </a:r>
          </a:p>
          <a:p>
            <a:r>
              <a:rPr lang="en-US" sz="1900" b="1" i="1" dirty="0" err="1" smtClean="0">
                <a:latin typeface="Consolas" panose="020B0609020204030204" pitchFamily="49" charset="0"/>
              </a:rPr>
              <a:t>Fafa</a:t>
            </a:r>
            <a:r>
              <a:rPr lang="en-US" sz="1900" dirty="0">
                <a:latin typeface="Consolas" panose="020B0609020204030204" pitchFamily="49" charset="0"/>
              </a:rPr>
              <a:t>&lt;/div&gt;</a:t>
            </a:r>
          </a:p>
          <a:p>
            <a:r>
              <a:rPr lang="en-US" sz="1900" dirty="0">
                <a:latin typeface="Consolas" panose="020B0609020204030204" pitchFamily="49" charset="0"/>
              </a:rPr>
              <a:t>&lt;/div&gt;</a:t>
            </a:r>
          </a:p>
          <a:p>
            <a:r>
              <a:rPr lang="en-US" sz="1900" dirty="0">
                <a:latin typeface="Consolas" panose="020B0609020204030204" pitchFamily="49" charset="0"/>
              </a:rPr>
              <a:t>&lt;/div&gt;</a:t>
            </a:r>
          </a:p>
          <a:p>
            <a:r>
              <a:rPr lang="en-US" sz="1900" dirty="0">
                <a:latin typeface="Consolas" panose="020B0609020204030204" pitchFamily="49" charset="0"/>
              </a:rPr>
              <a:t>&lt;/body&gt;</a:t>
            </a:r>
          </a:p>
          <a:p>
            <a:r>
              <a:rPr lang="en-US" sz="1900" dirty="0">
                <a:latin typeface="Consolas" panose="020B0609020204030204" pitchFamily="49" charset="0"/>
              </a:rPr>
              <a:t/>
            </a:r>
            <a:br>
              <a:rPr lang="en-US" sz="1900" dirty="0">
                <a:latin typeface="Consolas" panose="020B0609020204030204" pitchFamily="49" charset="0"/>
              </a:rPr>
            </a:br>
            <a:endParaRPr lang="en-US" sz="1900" dirty="0">
              <a:latin typeface="Consolas" panose="020B0609020204030204" pitchFamily="49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908998" y="1476704"/>
            <a:ext cx="4711926" cy="11239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pPr algn="r"/>
            <a:r>
              <a:rPr lang="en-US" b="1" dirty="0" smtClean="0">
                <a:solidFill>
                  <a:srgbClr val="009696"/>
                </a:solidFill>
              </a:rPr>
              <a:t>Rows &amp; Columns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28679773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504" t="8360" r="66306" b="21162"/>
          <a:stretch/>
        </p:blipFill>
        <p:spPr>
          <a:xfrm>
            <a:off x="5540013" y="996696"/>
            <a:ext cx="3008376" cy="3593592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577361" y="713232"/>
            <a:ext cx="7012159" cy="60799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r>
              <a:rPr lang="en-ID" sz="2800" dirty="0" smtClean="0">
                <a:latin typeface="Consolas" panose="020B0609020204030204" pitchFamily="49" charset="0"/>
              </a:rPr>
              <a:t>&lt;</a:t>
            </a:r>
            <a:r>
              <a:rPr lang="en-ID" sz="2800" dirty="0">
                <a:latin typeface="Consolas" panose="020B0609020204030204" pitchFamily="49" charset="0"/>
              </a:rPr>
              <a:t>div class="</a:t>
            </a:r>
            <a:r>
              <a:rPr lang="en-ID" sz="2800" dirty="0" smtClean="0">
                <a:latin typeface="Consolas" panose="020B0609020204030204" pitchFamily="49" charset="0"/>
              </a:rPr>
              <a:t>container"&gt;</a:t>
            </a:r>
            <a:endParaRPr lang="en-ID" sz="2400" dirty="0" smtClean="0">
              <a:latin typeface="Consolas" panose="020B0609020204030204" pitchFamily="49" charset="0"/>
            </a:endParaRPr>
          </a:p>
          <a:p>
            <a:r>
              <a:rPr lang="en-ID" sz="2800" dirty="0">
                <a:solidFill>
                  <a:srgbClr val="009696"/>
                </a:solidFill>
                <a:latin typeface="Consolas" panose="020B0609020204030204" pitchFamily="49" charset="0"/>
              </a:rPr>
              <a:t> </a:t>
            </a:r>
            <a:r>
              <a:rPr lang="en-ID" sz="2800" dirty="0" smtClean="0">
                <a:solidFill>
                  <a:srgbClr val="009696"/>
                </a:solidFill>
                <a:latin typeface="Consolas" panose="020B0609020204030204" pitchFamily="49" charset="0"/>
              </a:rPr>
              <a:t> &lt;</a:t>
            </a:r>
            <a:r>
              <a:rPr lang="en-ID" sz="2800" dirty="0">
                <a:solidFill>
                  <a:srgbClr val="009696"/>
                </a:solidFill>
                <a:latin typeface="Consolas" panose="020B0609020204030204" pitchFamily="49" charset="0"/>
              </a:rPr>
              <a:t>h1&gt;</a:t>
            </a:r>
            <a:r>
              <a:rPr lang="en-ID" sz="2800" b="1" i="1" dirty="0">
                <a:latin typeface="Consolas" panose="020B0609020204030204" pitchFamily="49" charset="0"/>
              </a:rPr>
              <a:t>Heading 1</a:t>
            </a:r>
            <a:r>
              <a:rPr lang="en-ID" sz="2800" dirty="0">
                <a:solidFill>
                  <a:srgbClr val="009696"/>
                </a:solidFill>
                <a:latin typeface="Consolas" panose="020B0609020204030204" pitchFamily="49" charset="0"/>
              </a:rPr>
              <a:t>&lt;/h1&gt;</a:t>
            </a:r>
          </a:p>
          <a:p>
            <a:r>
              <a:rPr lang="en-ID" sz="2800" dirty="0" smtClean="0">
                <a:latin typeface="Consolas" panose="020B0609020204030204" pitchFamily="49" charset="0"/>
              </a:rPr>
              <a:t>  </a:t>
            </a:r>
            <a:r>
              <a:rPr lang="en-ID" sz="2800" dirty="0" smtClean="0">
                <a:solidFill>
                  <a:srgbClr val="009696"/>
                </a:solidFill>
                <a:latin typeface="Consolas" panose="020B0609020204030204" pitchFamily="49" charset="0"/>
              </a:rPr>
              <a:t>&lt;</a:t>
            </a:r>
            <a:r>
              <a:rPr lang="en-ID" sz="2800" dirty="0">
                <a:solidFill>
                  <a:srgbClr val="009696"/>
                </a:solidFill>
                <a:latin typeface="Consolas" panose="020B0609020204030204" pitchFamily="49" charset="0"/>
              </a:rPr>
              <a:t>h2&gt;</a:t>
            </a:r>
            <a:r>
              <a:rPr lang="en-ID" sz="2800" b="1" i="1" dirty="0">
                <a:latin typeface="Consolas" panose="020B0609020204030204" pitchFamily="49" charset="0"/>
              </a:rPr>
              <a:t>Heading 2</a:t>
            </a:r>
            <a:r>
              <a:rPr lang="en-ID" sz="2800" dirty="0">
                <a:solidFill>
                  <a:srgbClr val="009696"/>
                </a:solidFill>
                <a:latin typeface="Consolas" panose="020B0609020204030204" pitchFamily="49" charset="0"/>
              </a:rPr>
              <a:t>&lt;/h2&gt;</a:t>
            </a:r>
          </a:p>
          <a:p>
            <a:r>
              <a:rPr lang="en-ID" sz="2800" dirty="0" smtClean="0">
                <a:latin typeface="Consolas" panose="020B0609020204030204" pitchFamily="49" charset="0"/>
              </a:rPr>
              <a:t>  </a:t>
            </a:r>
            <a:r>
              <a:rPr lang="en-ID" sz="2800" dirty="0" smtClean="0">
                <a:solidFill>
                  <a:srgbClr val="009696"/>
                </a:solidFill>
                <a:latin typeface="Consolas" panose="020B0609020204030204" pitchFamily="49" charset="0"/>
              </a:rPr>
              <a:t>&lt;</a:t>
            </a:r>
            <a:r>
              <a:rPr lang="en-ID" sz="2800" dirty="0">
                <a:solidFill>
                  <a:srgbClr val="009696"/>
                </a:solidFill>
                <a:latin typeface="Consolas" panose="020B0609020204030204" pitchFamily="49" charset="0"/>
              </a:rPr>
              <a:t>h3&gt;</a:t>
            </a:r>
            <a:r>
              <a:rPr lang="en-ID" sz="2800" b="1" i="1" dirty="0">
                <a:latin typeface="Consolas" panose="020B0609020204030204" pitchFamily="49" charset="0"/>
              </a:rPr>
              <a:t>Heading 3</a:t>
            </a:r>
            <a:r>
              <a:rPr lang="en-ID" sz="2800" dirty="0">
                <a:solidFill>
                  <a:srgbClr val="009696"/>
                </a:solidFill>
                <a:latin typeface="Consolas" panose="020B0609020204030204" pitchFamily="49" charset="0"/>
              </a:rPr>
              <a:t>&lt;/h3&gt;</a:t>
            </a:r>
          </a:p>
          <a:p>
            <a:r>
              <a:rPr lang="en-ID" sz="2800" dirty="0" smtClean="0">
                <a:latin typeface="Consolas" panose="020B0609020204030204" pitchFamily="49" charset="0"/>
              </a:rPr>
              <a:t>  </a:t>
            </a:r>
          </a:p>
          <a:p>
            <a:r>
              <a:rPr lang="en-US" sz="2800" dirty="0" smtClean="0">
                <a:latin typeface="Consolas" panose="020B0609020204030204" pitchFamily="49" charset="0"/>
              </a:rPr>
              <a:t>  </a:t>
            </a:r>
            <a:r>
              <a:rPr lang="en-US" sz="2800" dirty="0" smtClean="0">
                <a:solidFill>
                  <a:srgbClr val="009696"/>
                </a:solidFill>
                <a:latin typeface="Consolas" panose="020B0609020204030204" pitchFamily="49" charset="0"/>
              </a:rPr>
              <a:t>&lt;</a:t>
            </a:r>
            <a:r>
              <a:rPr lang="en-US" sz="2800" dirty="0">
                <a:solidFill>
                  <a:srgbClr val="009696"/>
                </a:solidFill>
                <a:latin typeface="Consolas" panose="020B0609020204030204" pitchFamily="49" charset="0"/>
              </a:rPr>
              <a:t>p class=</a:t>
            </a:r>
            <a:r>
              <a:rPr lang="en-US" sz="2800" b="1" dirty="0">
                <a:solidFill>
                  <a:srgbClr val="FF0000"/>
                </a:solidFill>
                <a:latin typeface="Consolas" panose="020B0609020204030204" pitchFamily="49" charset="0"/>
              </a:rPr>
              <a:t>"h4</a:t>
            </a:r>
            <a:r>
              <a:rPr lang="en-US" sz="2800" b="1" dirty="0" smtClean="0">
                <a:solidFill>
                  <a:srgbClr val="FF0000"/>
                </a:solidFill>
                <a:latin typeface="Consolas" panose="020B0609020204030204" pitchFamily="49" charset="0"/>
              </a:rPr>
              <a:t>"</a:t>
            </a:r>
            <a:r>
              <a:rPr lang="en-US" sz="2800" dirty="0" smtClean="0">
                <a:solidFill>
                  <a:srgbClr val="009696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sz="2800" dirty="0">
                <a:latin typeface="Consolas" panose="020B0609020204030204" pitchFamily="49" charset="0"/>
              </a:rPr>
              <a:t> </a:t>
            </a:r>
            <a:r>
              <a:rPr lang="en-US" sz="2800" dirty="0" smtClean="0">
                <a:latin typeface="Consolas" panose="020B0609020204030204" pitchFamily="49" charset="0"/>
              </a:rPr>
              <a:t>   </a:t>
            </a:r>
            <a:r>
              <a:rPr lang="en-US" sz="2800" b="1" i="1" dirty="0" smtClean="0">
                <a:latin typeface="Consolas" panose="020B0609020204030204" pitchFamily="49" charset="0"/>
              </a:rPr>
              <a:t>Heading 4</a:t>
            </a:r>
            <a:r>
              <a:rPr lang="en-US" sz="2800" dirty="0" smtClean="0">
                <a:solidFill>
                  <a:srgbClr val="009696"/>
                </a:solidFill>
                <a:latin typeface="Consolas" panose="020B0609020204030204" pitchFamily="49" charset="0"/>
              </a:rPr>
              <a:t>&lt;/p&gt;</a:t>
            </a:r>
            <a:endParaRPr lang="en-US" sz="2800" dirty="0">
              <a:solidFill>
                <a:srgbClr val="009696"/>
              </a:solidFill>
              <a:latin typeface="Consolas" panose="020B0609020204030204" pitchFamily="49" charset="0"/>
            </a:endParaRPr>
          </a:p>
          <a:p>
            <a:r>
              <a:rPr lang="en-US" sz="2800" dirty="0" smtClean="0">
                <a:latin typeface="Consolas" panose="020B0609020204030204" pitchFamily="49" charset="0"/>
              </a:rPr>
              <a:t>  </a:t>
            </a:r>
            <a:r>
              <a:rPr lang="en-US" sz="2800" dirty="0" smtClean="0">
                <a:solidFill>
                  <a:srgbClr val="009696"/>
                </a:solidFill>
                <a:latin typeface="Consolas" panose="020B0609020204030204" pitchFamily="49" charset="0"/>
              </a:rPr>
              <a:t>&lt;</a:t>
            </a:r>
            <a:r>
              <a:rPr lang="en-US" sz="2800" dirty="0">
                <a:solidFill>
                  <a:srgbClr val="009696"/>
                </a:solidFill>
                <a:latin typeface="Consolas" panose="020B0609020204030204" pitchFamily="49" charset="0"/>
              </a:rPr>
              <a:t>p class=</a:t>
            </a:r>
            <a:r>
              <a:rPr lang="en-US" sz="2800" b="1" dirty="0">
                <a:solidFill>
                  <a:srgbClr val="FF0000"/>
                </a:solidFill>
                <a:latin typeface="Consolas" panose="020B0609020204030204" pitchFamily="49" charset="0"/>
              </a:rPr>
              <a:t>"h5</a:t>
            </a:r>
            <a:r>
              <a:rPr lang="en-US" sz="2800" b="1" dirty="0" smtClean="0">
                <a:solidFill>
                  <a:srgbClr val="FF0000"/>
                </a:solidFill>
                <a:latin typeface="Consolas" panose="020B0609020204030204" pitchFamily="49" charset="0"/>
              </a:rPr>
              <a:t>"</a:t>
            </a:r>
            <a:r>
              <a:rPr lang="en-US" sz="2800" dirty="0" smtClean="0">
                <a:solidFill>
                  <a:srgbClr val="009696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sz="2800" dirty="0">
                <a:latin typeface="Consolas" panose="020B0609020204030204" pitchFamily="49" charset="0"/>
              </a:rPr>
              <a:t> </a:t>
            </a:r>
            <a:r>
              <a:rPr lang="en-US" sz="2800" dirty="0" smtClean="0">
                <a:latin typeface="Consolas" panose="020B0609020204030204" pitchFamily="49" charset="0"/>
              </a:rPr>
              <a:t>   </a:t>
            </a:r>
            <a:r>
              <a:rPr lang="en-US" sz="2800" b="1" i="1" dirty="0" smtClean="0">
                <a:latin typeface="Consolas" panose="020B0609020204030204" pitchFamily="49" charset="0"/>
              </a:rPr>
              <a:t>Heading 5</a:t>
            </a:r>
            <a:r>
              <a:rPr lang="en-US" sz="2800" dirty="0" smtClean="0">
                <a:solidFill>
                  <a:srgbClr val="009696"/>
                </a:solidFill>
                <a:latin typeface="Consolas" panose="020B0609020204030204" pitchFamily="49" charset="0"/>
              </a:rPr>
              <a:t>&lt;/p&gt;</a:t>
            </a:r>
            <a:endParaRPr lang="en-US" sz="2800" dirty="0">
              <a:solidFill>
                <a:srgbClr val="009696"/>
              </a:solidFill>
              <a:latin typeface="Consolas" panose="020B0609020204030204" pitchFamily="49" charset="0"/>
            </a:endParaRPr>
          </a:p>
          <a:p>
            <a:r>
              <a:rPr lang="en-US" sz="2800" dirty="0" smtClean="0">
                <a:latin typeface="Consolas" panose="020B0609020204030204" pitchFamily="49" charset="0"/>
              </a:rPr>
              <a:t>  </a:t>
            </a:r>
            <a:r>
              <a:rPr lang="en-US" sz="2800" dirty="0" smtClean="0">
                <a:solidFill>
                  <a:srgbClr val="009696"/>
                </a:solidFill>
                <a:latin typeface="Consolas" panose="020B0609020204030204" pitchFamily="49" charset="0"/>
              </a:rPr>
              <a:t>&lt;</a:t>
            </a:r>
            <a:r>
              <a:rPr lang="en-US" sz="2800" dirty="0">
                <a:solidFill>
                  <a:srgbClr val="009696"/>
                </a:solidFill>
                <a:latin typeface="Consolas" panose="020B0609020204030204" pitchFamily="49" charset="0"/>
              </a:rPr>
              <a:t>p class=</a:t>
            </a:r>
            <a:r>
              <a:rPr lang="en-US" sz="2800" b="1" dirty="0">
                <a:solidFill>
                  <a:srgbClr val="FF0000"/>
                </a:solidFill>
                <a:latin typeface="Consolas" panose="020B0609020204030204" pitchFamily="49" charset="0"/>
              </a:rPr>
              <a:t>"h6</a:t>
            </a:r>
            <a:r>
              <a:rPr lang="en-US" sz="2800" b="1" dirty="0" smtClean="0">
                <a:solidFill>
                  <a:srgbClr val="FF0000"/>
                </a:solidFill>
                <a:latin typeface="Consolas" panose="020B0609020204030204" pitchFamily="49" charset="0"/>
              </a:rPr>
              <a:t>"</a:t>
            </a:r>
            <a:r>
              <a:rPr lang="en-US" sz="2800" dirty="0" smtClean="0">
                <a:solidFill>
                  <a:srgbClr val="009696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sz="2800" dirty="0">
                <a:latin typeface="Consolas" panose="020B0609020204030204" pitchFamily="49" charset="0"/>
              </a:rPr>
              <a:t> </a:t>
            </a:r>
            <a:r>
              <a:rPr lang="en-US" sz="2800" dirty="0" smtClean="0">
                <a:latin typeface="Consolas" panose="020B0609020204030204" pitchFamily="49" charset="0"/>
              </a:rPr>
              <a:t>   </a:t>
            </a:r>
            <a:r>
              <a:rPr lang="en-US" sz="2800" b="1" i="1" dirty="0" smtClean="0">
                <a:latin typeface="Consolas" panose="020B0609020204030204" pitchFamily="49" charset="0"/>
              </a:rPr>
              <a:t>Heading 6</a:t>
            </a:r>
            <a:r>
              <a:rPr lang="en-US" sz="2800" dirty="0" smtClean="0">
                <a:solidFill>
                  <a:srgbClr val="009696"/>
                </a:solidFill>
                <a:latin typeface="Consolas" panose="020B0609020204030204" pitchFamily="49" charset="0"/>
              </a:rPr>
              <a:t>&lt;/p&gt;</a:t>
            </a:r>
            <a:endParaRPr lang="en-ID" sz="2800" dirty="0" smtClean="0">
              <a:latin typeface="Consolas" panose="020B0609020204030204" pitchFamily="49" charset="0"/>
            </a:endParaRPr>
          </a:p>
          <a:p>
            <a:r>
              <a:rPr lang="en-ID" sz="2800" dirty="0" smtClean="0">
                <a:latin typeface="Consolas" panose="020B0609020204030204" pitchFamily="49" charset="0"/>
              </a:rPr>
              <a:t>&lt;/</a:t>
            </a:r>
            <a:r>
              <a:rPr lang="en-ID" sz="2800" dirty="0">
                <a:latin typeface="Consolas" panose="020B0609020204030204" pitchFamily="49" charset="0"/>
              </a:rPr>
              <a:t>div</a:t>
            </a:r>
            <a:r>
              <a:rPr lang="en-ID" sz="2800" dirty="0" smtClean="0">
                <a:latin typeface="Consolas" panose="020B0609020204030204" pitchFamily="49" charset="0"/>
              </a:rPr>
              <a:t>&gt;</a:t>
            </a:r>
            <a:endParaRPr lang="en-ID" sz="2800" dirty="0">
              <a:latin typeface="Consolas" panose="020B0609020204030204" pitchFamily="49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536230" y="50673"/>
            <a:ext cx="2706586" cy="11239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pPr algn="r"/>
            <a:r>
              <a:rPr lang="en-US" sz="4000" b="1" dirty="0" smtClean="0">
                <a:solidFill>
                  <a:srgbClr val="009696"/>
                </a:solidFill>
              </a:rPr>
              <a:t>Heading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96905291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961409" y="1362456"/>
            <a:ext cx="7012159" cy="23317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r>
              <a:rPr lang="en-US" sz="2800" dirty="0">
                <a:latin typeface="Consolas" panose="020B0609020204030204" pitchFamily="49" charset="0"/>
              </a:rPr>
              <a:t>&lt;h3&gt;</a:t>
            </a:r>
          </a:p>
          <a:p>
            <a:r>
              <a:rPr lang="en-US" sz="2800" dirty="0" smtClean="0">
                <a:latin typeface="Consolas" panose="020B0609020204030204" pitchFamily="49" charset="0"/>
              </a:rPr>
              <a:t>  </a:t>
            </a:r>
            <a:r>
              <a:rPr lang="en-US" sz="2800" b="1" i="1" dirty="0" err="1" smtClean="0">
                <a:latin typeface="Consolas" panose="020B0609020204030204" pitchFamily="49" charset="0"/>
              </a:rPr>
              <a:t>Purwadhika</a:t>
            </a:r>
            <a:endParaRPr lang="en-US" sz="2800" b="1" i="1" dirty="0">
              <a:latin typeface="Consolas" panose="020B0609020204030204" pitchFamily="49" charset="0"/>
            </a:endParaRPr>
          </a:p>
          <a:p>
            <a:r>
              <a:rPr lang="en-US" sz="2800" dirty="0" smtClean="0">
                <a:latin typeface="Consolas" panose="020B0609020204030204" pitchFamily="49" charset="0"/>
              </a:rPr>
              <a:t>  &lt;</a:t>
            </a:r>
            <a:r>
              <a:rPr lang="en-US" sz="2800" dirty="0">
                <a:latin typeface="Consolas" panose="020B0609020204030204" pitchFamily="49" charset="0"/>
              </a:rPr>
              <a:t>small </a:t>
            </a:r>
            <a:r>
              <a:rPr lang="en-US" sz="2800" dirty="0">
                <a:solidFill>
                  <a:srgbClr val="009696"/>
                </a:solidFill>
                <a:latin typeface="Consolas" panose="020B0609020204030204" pitchFamily="49" charset="0"/>
              </a:rPr>
              <a:t>class=</a:t>
            </a:r>
            <a:r>
              <a:rPr lang="en-US" sz="2800" b="1" dirty="0">
                <a:solidFill>
                  <a:srgbClr val="FF0000"/>
                </a:solidFill>
                <a:latin typeface="Consolas" panose="020B0609020204030204" pitchFamily="49" charset="0"/>
              </a:rPr>
              <a:t>"text-muted"</a:t>
            </a:r>
            <a:r>
              <a:rPr lang="en-US" sz="2800" dirty="0">
                <a:latin typeface="Consolas" panose="020B0609020204030204" pitchFamily="49" charset="0"/>
              </a:rPr>
              <a:t>&gt;</a:t>
            </a:r>
          </a:p>
          <a:p>
            <a:r>
              <a:rPr lang="en-US" sz="2800" dirty="0" smtClean="0">
                <a:latin typeface="Consolas" panose="020B0609020204030204" pitchFamily="49" charset="0"/>
              </a:rPr>
              <a:t>    </a:t>
            </a:r>
            <a:r>
              <a:rPr lang="en-US" sz="2800" b="1" i="1" dirty="0" smtClean="0">
                <a:latin typeface="Consolas" panose="020B0609020204030204" pitchFamily="49" charset="0"/>
              </a:rPr>
              <a:t>Startup </a:t>
            </a:r>
            <a:r>
              <a:rPr lang="en-US" sz="2800" b="1" i="1" dirty="0">
                <a:latin typeface="Consolas" panose="020B0609020204030204" pitchFamily="49" charset="0"/>
              </a:rPr>
              <a:t>&amp; Coding School</a:t>
            </a:r>
          </a:p>
          <a:p>
            <a:r>
              <a:rPr lang="en-US" sz="2800" dirty="0" smtClean="0">
                <a:latin typeface="Consolas" panose="020B0609020204030204" pitchFamily="49" charset="0"/>
              </a:rPr>
              <a:t>  &lt;/</a:t>
            </a:r>
            <a:r>
              <a:rPr lang="en-US" sz="2800" dirty="0">
                <a:latin typeface="Consolas" panose="020B0609020204030204" pitchFamily="49" charset="0"/>
              </a:rPr>
              <a:t>small&gt;</a:t>
            </a:r>
          </a:p>
          <a:p>
            <a:r>
              <a:rPr lang="en-US" sz="2800" dirty="0">
                <a:latin typeface="Consolas" panose="020B0609020204030204" pitchFamily="49" charset="0"/>
              </a:rPr>
              <a:t>&lt;/h3&gt;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429000" y="0"/>
            <a:ext cx="5276088" cy="11239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pPr algn="r"/>
            <a:r>
              <a:rPr lang="en-US" sz="4000" b="1" dirty="0" smtClean="0">
                <a:solidFill>
                  <a:srgbClr val="009696"/>
                </a:solidFill>
              </a:rPr>
              <a:t>Secondary Heading</a:t>
            </a:r>
            <a:endParaRPr lang="en-US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75589" r="29293" b="10354"/>
          <a:stretch/>
        </p:blipFill>
        <p:spPr>
          <a:xfrm>
            <a:off x="682354" y="4480560"/>
            <a:ext cx="7931446" cy="886967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73075078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522497" y="1106424"/>
            <a:ext cx="4744447" cy="45628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r>
              <a:rPr lang="en-US" sz="2800" dirty="0">
                <a:latin typeface="Consolas" panose="020B0609020204030204" pitchFamily="49" charset="0"/>
              </a:rPr>
              <a:t>&lt;h1&gt;</a:t>
            </a:r>
            <a:r>
              <a:rPr lang="en-US" sz="2800" b="1" i="1" dirty="0">
                <a:latin typeface="Consolas" panose="020B0609020204030204" pitchFamily="49" charset="0"/>
              </a:rPr>
              <a:t>Heading 1</a:t>
            </a:r>
            <a:r>
              <a:rPr lang="en-US" sz="2800" dirty="0">
                <a:latin typeface="Consolas" panose="020B0609020204030204" pitchFamily="49" charset="0"/>
              </a:rPr>
              <a:t>&lt;/h1&gt;</a:t>
            </a:r>
          </a:p>
          <a:p>
            <a:endParaRPr lang="en-US" sz="2800" dirty="0" smtClean="0">
              <a:latin typeface="Consolas" panose="020B0609020204030204" pitchFamily="49" charset="0"/>
            </a:endParaRPr>
          </a:p>
          <a:p>
            <a:r>
              <a:rPr lang="en-US" sz="2800" dirty="0" smtClean="0">
                <a:latin typeface="Consolas" panose="020B0609020204030204" pitchFamily="49" charset="0"/>
              </a:rPr>
              <a:t>&lt;</a:t>
            </a:r>
            <a:r>
              <a:rPr lang="en-US" sz="2800" dirty="0">
                <a:latin typeface="Consolas" panose="020B0609020204030204" pitchFamily="49" charset="0"/>
              </a:rPr>
              <a:t>h1 </a:t>
            </a:r>
            <a:r>
              <a:rPr lang="en-US" sz="2800" dirty="0">
                <a:solidFill>
                  <a:srgbClr val="009696"/>
                </a:solidFill>
                <a:latin typeface="Consolas" panose="020B0609020204030204" pitchFamily="49" charset="0"/>
              </a:rPr>
              <a:t>class=</a:t>
            </a:r>
            <a:r>
              <a:rPr lang="en-US" sz="2800" b="1" dirty="0">
                <a:solidFill>
                  <a:srgbClr val="FF0000"/>
                </a:solidFill>
                <a:latin typeface="Consolas" panose="020B0609020204030204" pitchFamily="49" charset="0"/>
              </a:rPr>
              <a:t>"display-1</a:t>
            </a:r>
            <a:r>
              <a:rPr lang="en-US" sz="2800" b="1" dirty="0" smtClean="0">
                <a:solidFill>
                  <a:srgbClr val="FF0000"/>
                </a:solidFill>
                <a:latin typeface="Consolas" panose="020B0609020204030204" pitchFamily="49" charset="0"/>
              </a:rPr>
              <a:t>"</a:t>
            </a:r>
            <a:r>
              <a:rPr lang="en-US" sz="2800" dirty="0" smtClean="0">
                <a:latin typeface="Consolas" panose="020B0609020204030204" pitchFamily="49" charset="0"/>
              </a:rPr>
              <a:t>&gt;</a:t>
            </a:r>
          </a:p>
          <a:p>
            <a:r>
              <a:rPr lang="en-US" sz="2800" dirty="0">
                <a:latin typeface="Consolas" panose="020B0609020204030204" pitchFamily="49" charset="0"/>
              </a:rPr>
              <a:t> </a:t>
            </a:r>
            <a:r>
              <a:rPr lang="en-US" sz="2800" dirty="0" smtClean="0">
                <a:latin typeface="Consolas" panose="020B0609020204030204" pitchFamily="49" charset="0"/>
              </a:rPr>
              <a:t> </a:t>
            </a:r>
            <a:r>
              <a:rPr lang="en-US" sz="2800" b="1" i="1" dirty="0" smtClean="0">
                <a:latin typeface="Consolas" panose="020B0609020204030204" pitchFamily="49" charset="0"/>
              </a:rPr>
              <a:t>Display </a:t>
            </a:r>
            <a:r>
              <a:rPr lang="en-US" sz="2800" b="1" i="1" dirty="0">
                <a:latin typeface="Consolas" panose="020B0609020204030204" pitchFamily="49" charset="0"/>
              </a:rPr>
              <a:t>1</a:t>
            </a:r>
            <a:r>
              <a:rPr lang="en-US" sz="2800" dirty="0">
                <a:latin typeface="Consolas" panose="020B0609020204030204" pitchFamily="49" charset="0"/>
              </a:rPr>
              <a:t>&lt;/h1&gt;</a:t>
            </a:r>
          </a:p>
          <a:p>
            <a:r>
              <a:rPr lang="en-US" sz="2800" dirty="0">
                <a:latin typeface="Consolas" panose="020B0609020204030204" pitchFamily="49" charset="0"/>
              </a:rPr>
              <a:t>&lt;h1 </a:t>
            </a:r>
            <a:r>
              <a:rPr lang="en-US" sz="2800" dirty="0">
                <a:solidFill>
                  <a:srgbClr val="009696"/>
                </a:solidFill>
                <a:latin typeface="Consolas" panose="020B0609020204030204" pitchFamily="49" charset="0"/>
              </a:rPr>
              <a:t>class=</a:t>
            </a:r>
            <a:r>
              <a:rPr lang="en-US" sz="2800" b="1" dirty="0">
                <a:solidFill>
                  <a:srgbClr val="FF0000"/>
                </a:solidFill>
                <a:latin typeface="Consolas" panose="020B0609020204030204" pitchFamily="49" charset="0"/>
              </a:rPr>
              <a:t>"display-2</a:t>
            </a:r>
            <a:r>
              <a:rPr lang="en-US" sz="2800" b="1" dirty="0" smtClean="0">
                <a:solidFill>
                  <a:srgbClr val="FF0000"/>
                </a:solidFill>
                <a:latin typeface="Consolas" panose="020B0609020204030204" pitchFamily="49" charset="0"/>
              </a:rPr>
              <a:t>"</a:t>
            </a:r>
            <a:r>
              <a:rPr lang="en-US" sz="2800" dirty="0" smtClean="0">
                <a:latin typeface="Consolas" panose="020B0609020204030204" pitchFamily="49" charset="0"/>
              </a:rPr>
              <a:t>&gt;</a:t>
            </a:r>
          </a:p>
          <a:p>
            <a:r>
              <a:rPr lang="en-US" sz="2800" dirty="0">
                <a:latin typeface="Consolas" panose="020B0609020204030204" pitchFamily="49" charset="0"/>
              </a:rPr>
              <a:t> </a:t>
            </a:r>
            <a:r>
              <a:rPr lang="en-US" sz="2800" dirty="0" smtClean="0">
                <a:latin typeface="Consolas" panose="020B0609020204030204" pitchFamily="49" charset="0"/>
              </a:rPr>
              <a:t> </a:t>
            </a:r>
            <a:r>
              <a:rPr lang="en-US" sz="2800" b="1" i="1" dirty="0" smtClean="0">
                <a:latin typeface="Consolas" panose="020B0609020204030204" pitchFamily="49" charset="0"/>
              </a:rPr>
              <a:t>Display </a:t>
            </a:r>
            <a:r>
              <a:rPr lang="en-US" sz="2800" b="1" i="1" dirty="0">
                <a:latin typeface="Consolas" panose="020B0609020204030204" pitchFamily="49" charset="0"/>
              </a:rPr>
              <a:t>2</a:t>
            </a:r>
            <a:r>
              <a:rPr lang="en-US" sz="2800" dirty="0">
                <a:latin typeface="Consolas" panose="020B0609020204030204" pitchFamily="49" charset="0"/>
              </a:rPr>
              <a:t>&lt;/h1&gt;</a:t>
            </a:r>
          </a:p>
          <a:p>
            <a:r>
              <a:rPr lang="en-US" sz="2800" dirty="0">
                <a:latin typeface="Consolas" panose="020B0609020204030204" pitchFamily="49" charset="0"/>
              </a:rPr>
              <a:t>&lt;h1 </a:t>
            </a:r>
            <a:r>
              <a:rPr lang="en-US" sz="2800" dirty="0">
                <a:solidFill>
                  <a:srgbClr val="009696"/>
                </a:solidFill>
                <a:latin typeface="Consolas" panose="020B0609020204030204" pitchFamily="49" charset="0"/>
              </a:rPr>
              <a:t>class=</a:t>
            </a:r>
            <a:r>
              <a:rPr lang="en-US" sz="2800" b="1" dirty="0">
                <a:solidFill>
                  <a:srgbClr val="FF0000"/>
                </a:solidFill>
                <a:latin typeface="Consolas" panose="020B0609020204030204" pitchFamily="49" charset="0"/>
              </a:rPr>
              <a:t>"display-3</a:t>
            </a:r>
            <a:r>
              <a:rPr lang="en-US" sz="2800" b="1" dirty="0" smtClean="0">
                <a:solidFill>
                  <a:srgbClr val="FF0000"/>
                </a:solidFill>
                <a:latin typeface="Consolas" panose="020B0609020204030204" pitchFamily="49" charset="0"/>
              </a:rPr>
              <a:t>"</a:t>
            </a:r>
            <a:r>
              <a:rPr lang="en-US" sz="2800" dirty="0" smtClean="0">
                <a:latin typeface="Consolas" panose="020B0609020204030204" pitchFamily="49" charset="0"/>
              </a:rPr>
              <a:t>&gt;</a:t>
            </a:r>
          </a:p>
          <a:p>
            <a:r>
              <a:rPr lang="en-US" sz="2800" dirty="0">
                <a:latin typeface="Consolas" panose="020B0609020204030204" pitchFamily="49" charset="0"/>
              </a:rPr>
              <a:t> </a:t>
            </a:r>
            <a:r>
              <a:rPr lang="en-US" sz="2800" dirty="0" smtClean="0">
                <a:latin typeface="Consolas" panose="020B0609020204030204" pitchFamily="49" charset="0"/>
              </a:rPr>
              <a:t> </a:t>
            </a:r>
            <a:r>
              <a:rPr lang="en-US" sz="2800" b="1" i="1" dirty="0" smtClean="0">
                <a:latin typeface="Consolas" panose="020B0609020204030204" pitchFamily="49" charset="0"/>
              </a:rPr>
              <a:t>Display </a:t>
            </a:r>
            <a:r>
              <a:rPr lang="en-US" sz="2800" b="1" i="1" dirty="0">
                <a:latin typeface="Consolas" panose="020B0609020204030204" pitchFamily="49" charset="0"/>
              </a:rPr>
              <a:t>3</a:t>
            </a:r>
            <a:r>
              <a:rPr lang="en-US" sz="2800" dirty="0">
                <a:latin typeface="Consolas" panose="020B0609020204030204" pitchFamily="49" charset="0"/>
              </a:rPr>
              <a:t>&lt;/h1&gt;</a:t>
            </a:r>
          </a:p>
          <a:p>
            <a:r>
              <a:rPr lang="en-US" sz="2800" dirty="0">
                <a:latin typeface="Consolas" panose="020B0609020204030204" pitchFamily="49" charset="0"/>
              </a:rPr>
              <a:t>&lt;h1 </a:t>
            </a:r>
            <a:r>
              <a:rPr lang="en-US" sz="2800" dirty="0">
                <a:solidFill>
                  <a:srgbClr val="009696"/>
                </a:solidFill>
                <a:latin typeface="Consolas" panose="020B0609020204030204" pitchFamily="49" charset="0"/>
              </a:rPr>
              <a:t>class=</a:t>
            </a:r>
            <a:r>
              <a:rPr lang="en-US" sz="2800" b="1" dirty="0">
                <a:solidFill>
                  <a:srgbClr val="FF0000"/>
                </a:solidFill>
                <a:latin typeface="Consolas" panose="020B0609020204030204" pitchFamily="49" charset="0"/>
              </a:rPr>
              <a:t>"display-4</a:t>
            </a:r>
            <a:r>
              <a:rPr lang="en-US" sz="2800" b="1" dirty="0" smtClean="0">
                <a:solidFill>
                  <a:srgbClr val="FF0000"/>
                </a:solidFill>
                <a:latin typeface="Consolas" panose="020B0609020204030204" pitchFamily="49" charset="0"/>
              </a:rPr>
              <a:t>"</a:t>
            </a:r>
            <a:r>
              <a:rPr lang="en-US" sz="2800" dirty="0" smtClean="0">
                <a:latin typeface="Consolas" panose="020B0609020204030204" pitchFamily="49" charset="0"/>
              </a:rPr>
              <a:t>&gt;</a:t>
            </a:r>
          </a:p>
          <a:p>
            <a:r>
              <a:rPr lang="en-US" sz="2800" dirty="0">
                <a:latin typeface="Consolas" panose="020B0609020204030204" pitchFamily="49" charset="0"/>
              </a:rPr>
              <a:t> </a:t>
            </a:r>
            <a:r>
              <a:rPr lang="en-US" sz="2800" dirty="0" smtClean="0">
                <a:latin typeface="Consolas" panose="020B0609020204030204" pitchFamily="49" charset="0"/>
              </a:rPr>
              <a:t> </a:t>
            </a:r>
            <a:r>
              <a:rPr lang="en-US" sz="2800" b="1" i="1" dirty="0" smtClean="0">
                <a:latin typeface="Consolas" panose="020B0609020204030204" pitchFamily="49" charset="0"/>
              </a:rPr>
              <a:t>Display </a:t>
            </a:r>
            <a:r>
              <a:rPr lang="en-US" sz="2800" b="1" i="1" dirty="0">
                <a:latin typeface="Consolas" panose="020B0609020204030204" pitchFamily="49" charset="0"/>
              </a:rPr>
              <a:t>4</a:t>
            </a:r>
            <a:r>
              <a:rPr lang="en-US" sz="2800" dirty="0">
                <a:latin typeface="Consolas" panose="020B0609020204030204" pitchFamily="49" charset="0"/>
              </a:rPr>
              <a:t>&lt;/h1&gt;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429000" y="0"/>
            <a:ext cx="5276088" cy="11239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pPr algn="r"/>
            <a:r>
              <a:rPr lang="en-US" sz="4000" b="1" dirty="0" smtClean="0">
                <a:solidFill>
                  <a:srgbClr val="009696"/>
                </a:solidFill>
              </a:rPr>
              <a:t>Display Heading</a:t>
            </a:r>
            <a:endParaRPr lang="en-US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7599" r="75488" b="36744"/>
          <a:stretch/>
        </p:blipFill>
        <p:spPr>
          <a:xfrm>
            <a:off x="5369270" y="1481328"/>
            <a:ext cx="3121466" cy="3986784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07792684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745437" y="968663"/>
            <a:ext cx="6624192" cy="2514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r>
              <a:rPr lang="en-ID" sz="2900" dirty="0">
                <a:latin typeface="Consolas" panose="020B0609020204030204" pitchFamily="49" charset="0"/>
              </a:rPr>
              <a:t>&lt;p&gt;</a:t>
            </a:r>
          </a:p>
          <a:p>
            <a:r>
              <a:rPr lang="en-ID" sz="2900" dirty="0" smtClean="0">
                <a:latin typeface="Consolas" panose="020B0609020204030204" pitchFamily="49" charset="0"/>
              </a:rPr>
              <a:t>  </a:t>
            </a:r>
            <a:r>
              <a:rPr lang="en-ID" sz="2900" b="1" i="1" dirty="0" smtClean="0">
                <a:latin typeface="Consolas" panose="020B0609020204030204" pitchFamily="49" charset="0"/>
              </a:rPr>
              <a:t>Lorem ipsum </a:t>
            </a:r>
            <a:r>
              <a:rPr lang="en-ID" sz="2900" b="1" i="1" dirty="0" err="1" smtClean="0">
                <a:latin typeface="Consolas" panose="020B0609020204030204" pitchFamily="49" charset="0"/>
              </a:rPr>
              <a:t>dolor</a:t>
            </a:r>
            <a:r>
              <a:rPr lang="en-ID" sz="2900" b="1" i="1" dirty="0" smtClean="0">
                <a:latin typeface="Consolas" panose="020B0609020204030204" pitchFamily="49" charset="0"/>
              </a:rPr>
              <a:t> </a:t>
            </a:r>
            <a:r>
              <a:rPr lang="en-ID" sz="2900" b="1" i="1" dirty="0" err="1" smtClean="0">
                <a:latin typeface="Consolas" panose="020B0609020204030204" pitchFamily="49" charset="0"/>
              </a:rPr>
              <a:t>amet</a:t>
            </a:r>
            <a:r>
              <a:rPr lang="en-ID" sz="2900" b="1" i="1" dirty="0" smtClean="0">
                <a:latin typeface="Consolas" panose="020B0609020204030204" pitchFamily="49" charset="0"/>
              </a:rPr>
              <a:t>...</a:t>
            </a:r>
            <a:endParaRPr lang="en-ID" sz="2900" b="1" i="1" dirty="0">
              <a:latin typeface="Consolas" panose="020B0609020204030204" pitchFamily="49" charset="0"/>
            </a:endParaRPr>
          </a:p>
          <a:p>
            <a:r>
              <a:rPr lang="en-ID" sz="2900" dirty="0">
                <a:latin typeface="Consolas" panose="020B0609020204030204" pitchFamily="49" charset="0"/>
              </a:rPr>
              <a:t>&lt;/p</a:t>
            </a:r>
            <a:r>
              <a:rPr lang="en-ID" sz="2900" dirty="0" smtClean="0">
                <a:latin typeface="Consolas" panose="020B0609020204030204" pitchFamily="49" charset="0"/>
              </a:rPr>
              <a:t>&gt;</a:t>
            </a:r>
          </a:p>
          <a:p>
            <a:endParaRPr lang="en-ID" sz="2900" dirty="0">
              <a:latin typeface="Consolas" panose="020B0609020204030204" pitchFamily="49" charset="0"/>
            </a:endParaRPr>
          </a:p>
          <a:p>
            <a:r>
              <a:rPr lang="en-ID" sz="2900" dirty="0">
                <a:latin typeface="Consolas" panose="020B0609020204030204" pitchFamily="49" charset="0"/>
              </a:rPr>
              <a:t>&lt;p </a:t>
            </a:r>
            <a:r>
              <a:rPr lang="en-ID" sz="2900" dirty="0">
                <a:solidFill>
                  <a:srgbClr val="009696"/>
                </a:solidFill>
                <a:latin typeface="Consolas" panose="020B0609020204030204" pitchFamily="49" charset="0"/>
              </a:rPr>
              <a:t>class=</a:t>
            </a:r>
            <a:r>
              <a:rPr lang="en-ID" sz="2900" b="1" dirty="0">
                <a:solidFill>
                  <a:srgbClr val="FF0000"/>
                </a:solidFill>
                <a:latin typeface="Consolas" panose="020B0609020204030204" pitchFamily="49" charset="0"/>
              </a:rPr>
              <a:t>"lead"</a:t>
            </a:r>
            <a:r>
              <a:rPr lang="en-ID" sz="2900" dirty="0">
                <a:latin typeface="Consolas" panose="020B0609020204030204" pitchFamily="49" charset="0"/>
              </a:rPr>
              <a:t>&gt;</a:t>
            </a:r>
          </a:p>
          <a:p>
            <a:r>
              <a:rPr lang="en-ID" sz="2900" b="1" i="1" dirty="0" smtClean="0">
                <a:latin typeface="Consolas" panose="020B0609020204030204" pitchFamily="49" charset="0"/>
              </a:rPr>
              <a:t>  Lorem ipsum </a:t>
            </a:r>
            <a:r>
              <a:rPr lang="en-ID" sz="2900" b="1" i="1" dirty="0" err="1" smtClean="0">
                <a:latin typeface="Consolas" panose="020B0609020204030204" pitchFamily="49" charset="0"/>
              </a:rPr>
              <a:t>dolor</a:t>
            </a:r>
            <a:r>
              <a:rPr lang="en-ID" sz="2900" b="1" i="1" dirty="0" smtClean="0">
                <a:latin typeface="Consolas" panose="020B0609020204030204" pitchFamily="49" charset="0"/>
              </a:rPr>
              <a:t> </a:t>
            </a:r>
            <a:r>
              <a:rPr lang="en-ID" sz="2900" b="1" i="1" dirty="0" err="1" smtClean="0">
                <a:latin typeface="Consolas" panose="020B0609020204030204" pitchFamily="49" charset="0"/>
              </a:rPr>
              <a:t>amet</a:t>
            </a:r>
            <a:r>
              <a:rPr lang="en-ID" sz="2900" b="1" i="1" dirty="0" smtClean="0">
                <a:latin typeface="Consolas" panose="020B0609020204030204" pitchFamily="49" charset="0"/>
              </a:rPr>
              <a:t>...</a:t>
            </a:r>
            <a:endParaRPr lang="en-ID" sz="2900" b="1" i="1" dirty="0">
              <a:latin typeface="Consolas" panose="020B0609020204030204" pitchFamily="49" charset="0"/>
            </a:endParaRPr>
          </a:p>
          <a:p>
            <a:r>
              <a:rPr lang="en-ID" sz="2900" dirty="0">
                <a:latin typeface="Consolas" panose="020B0609020204030204" pitchFamily="49" charset="0"/>
              </a:rPr>
              <a:t>&lt;/p&gt;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200400" y="64008"/>
            <a:ext cx="5276088" cy="11239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pPr algn="r"/>
            <a:r>
              <a:rPr lang="en-US" sz="4000" b="1" dirty="0" smtClean="0">
                <a:solidFill>
                  <a:srgbClr val="009696"/>
                </a:solidFill>
              </a:rPr>
              <a:t>Lead Paragraph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5161" t="12787" r="3563" b="59011"/>
          <a:stretch/>
        </p:blipFill>
        <p:spPr>
          <a:xfrm>
            <a:off x="540785" y="3973288"/>
            <a:ext cx="8292367" cy="1618487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05545559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1021465" y="905255"/>
            <a:ext cx="7268191" cy="218503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r>
              <a:rPr lang="en-ID" sz="2400" dirty="0">
                <a:latin typeface="Consolas" panose="020B0609020204030204" pitchFamily="49" charset="0"/>
              </a:rPr>
              <a:t>&lt;p </a:t>
            </a:r>
            <a:r>
              <a:rPr lang="en-ID" sz="2400" dirty="0">
                <a:solidFill>
                  <a:srgbClr val="009696"/>
                </a:solidFill>
                <a:latin typeface="Consolas" panose="020B0609020204030204" pitchFamily="49" charset="0"/>
              </a:rPr>
              <a:t>class=</a:t>
            </a:r>
            <a:r>
              <a:rPr lang="en-ID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"text-left"</a:t>
            </a:r>
            <a:r>
              <a:rPr lang="en-ID" sz="2400" dirty="0">
                <a:latin typeface="Consolas" panose="020B0609020204030204" pitchFamily="49" charset="0"/>
              </a:rPr>
              <a:t>&gt;</a:t>
            </a:r>
            <a:r>
              <a:rPr lang="en-ID" sz="2400" b="1" i="1" dirty="0" err="1">
                <a:latin typeface="Consolas" panose="020B0609020204030204" pitchFamily="49" charset="0"/>
              </a:rPr>
              <a:t>Teks</a:t>
            </a:r>
            <a:r>
              <a:rPr lang="en-ID" sz="2400" b="1" i="1" dirty="0">
                <a:latin typeface="Consolas" panose="020B0609020204030204" pitchFamily="49" charset="0"/>
              </a:rPr>
              <a:t> di </a:t>
            </a:r>
            <a:r>
              <a:rPr lang="en-ID" sz="2400" b="1" i="1" dirty="0" err="1">
                <a:latin typeface="Consolas" panose="020B0609020204030204" pitchFamily="49" charset="0"/>
              </a:rPr>
              <a:t>kiri</a:t>
            </a:r>
            <a:r>
              <a:rPr lang="en-ID" sz="2400" dirty="0">
                <a:latin typeface="Consolas" panose="020B0609020204030204" pitchFamily="49" charset="0"/>
              </a:rPr>
              <a:t>&lt;/p&gt;</a:t>
            </a:r>
          </a:p>
          <a:p>
            <a:r>
              <a:rPr lang="en-ID" sz="2400" dirty="0">
                <a:latin typeface="Consolas" panose="020B0609020204030204" pitchFamily="49" charset="0"/>
              </a:rPr>
              <a:t>&lt;p </a:t>
            </a:r>
            <a:r>
              <a:rPr lang="en-ID" sz="2400" dirty="0">
                <a:solidFill>
                  <a:srgbClr val="009696"/>
                </a:solidFill>
                <a:latin typeface="Consolas" panose="020B0609020204030204" pitchFamily="49" charset="0"/>
              </a:rPr>
              <a:t>class=</a:t>
            </a:r>
            <a:r>
              <a:rPr lang="en-ID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"text-</a:t>
            </a:r>
            <a:r>
              <a:rPr lang="en-ID" sz="24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center</a:t>
            </a:r>
            <a:r>
              <a:rPr lang="en-ID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"</a:t>
            </a:r>
            <a:r>
              <a:rPr lang="en-ID" sz="2400" dirty="0">
                <a:latin typeface="Consolas" panose="020B0609020204030204" pitchFamily="49" charset="0"/>
              </a:rPr>
              <a:t>&gt;</a:t>
            </a:r>
            <a:r>
              <a:rPr lang="en-ID" sz="2400" b="1" i="1" dirty="0" err="1">
                <a:latin typeface="Consolas" panose="020B0609020204030204" pitchFamily="49" charset="0"/>
              </a:rPr>
              <a:t>Teks</a:t>
            </a:r>
            <a:r>
              <a:rPr lang="en-ID" sz="2400" b="1" i="1" dirty="0">
                <a:latin typeface="Consolas" panose="020B0609020204030204" pitchFamily="49" charset="0"/>
              </a:rPr>
              <a:t> di </a:t>
            </a:r>
            <a:r>
              <a:rPr lang="en-ID" sz="2400" b="1" i="1" dirty="0" err="1">
                <a:latin typeface="Consolas" panose="020B0609020204030204" pitchFamily="49" charset="0"/>
              </a:rPr>
              <a:t>tengah</a:t>
            </a:r>
            <a:r>
              <a:rPr lang="en-ID" sz="2400" dirty="0">
                <a:latin typeface="Consolas" panose="020B0609020204030204" pitchFamily="49" charset="0"/>
              </a:rPr>
              <a:t>&lt;/p&gt;</a:t>
            </a:r>
          </a:p>
          <a:p>
            <a:r>
              <a:rPr lang="en-ID" sz="2400" dirty="0">
                <a:latin typeface="Consolas" panose="020B0609020204030204" pitchFamily="49" charset="0"/>
              </a:rPr>
              <a:t>&lt;p </a:t>
            </a:r>
            <a:r>
              <a:rPr lang="en-ID" sz="2400" dirty="0">
                <a:solidFill>
                  <a:srgbClr val="009696"/>
                </a:solidFill>
                <a:latin typeface="Consolas" panose="020B0609020204030204" pitchFamily="49" charset="0"/>
              </a:rPr>
              <a:t>class=</a:t>
            </a:r>
            <a:r>
              <a:rPr lang="en-ID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"text-right"</a:t>
            </a:r>
            <a:r>
              <a:rPr lang="en-ID" sz="2400" dirty="0">
                <a:latin typeface="Consolas" panose="020B0609020204030204" pitchFamily="49" charset="0"/>
              </a:rPr>
              <a:t>&gt;</a:t>
            </a:r>
            <a:r>
              <a:rPr lang="en-ID" sz="2400" b="1" i="1" dirty="0" err="1">
                <a:latin typeface="Consolas" panose="020B0609020204030204" pitchFamily="49" charset="0"/>
              </a:rPr>
              <a:t>Teks</a:t>
            </a:r>
            <a:r>
              <a:rPr lang="en-ID" sz="2400" b="1" i="1" dirty="0">
                <a:latin typeface="Consolas" panose="020B0609020204030204" pitchFamily="49" charset="0"/>
              </a:rPr>
              <a:t> di </a:t>
            </a:r>
            <a:r>
              <a:rPr lang="en-ID" sz="2400" b="1" i="1" dirty="0" err="1">
                <a:latin typeface="Consolas" panose="020B0609020204030204" pitchFamily="49" charset="0"/>
              </a:rPr>
              <a:t>kanan</a:t>
            </a:r>
            <a:r>
              <a:rPr lang="en-ID" sz="2400" dirty="0">
                <a:latin typeface="Consolas" panose="020B0609020204030204" pitchFamily="49" charset="0"/>
              </a:rPr>
              <a:t>&lt;/p&gt;</a:t>
            </a:r>
          </a:p>
          <a:p>
            <a:r>
              <a:rPr lang="en-ID" sz="2400" dirty="0">
                <a:latin typeface="Consolas" panose="020B0609020204030204" pitchFamily="49" charset="0"/>
              </a:rPr>
              <a:t>&lt;p </a:t>
            </a:r>
            <a:r>
              <a:rPr lang="en-ID" sz="2400" dirty="0">
                <a:solidFill>
                  <a:srgbClr val="009696"/>
                </a:solidFill>
                <a:latin typeface="Consolas" panose="020B0609020204030204" pitchFamily="49" charset="0"/>
              </a:rPr>
              <a:t>class=</a:t>
            </a:r>
            <a:r>
              <a:rPr lang="en-ID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"text-justify"</a:t>
            </a:r>
            <a:r>
              <a:rPr lang="en-ID" sz="2400" dirty="0">
                <a:latin typeface="Consolas" panose="020B0609020204030204" pitchFamily="49" charset="0"/>
              </a:rPr>
              <a:t>&gt;</a:t>
            </a:r>
            <a:r>
              <a:rPr lang="en-ID" sz="2400" b="1" i="1" dirty="0">
                <a:latin typeface="Consolas" panose="020B0609020204030204" pitchFamily="49" charset="0"/>
              </a:rPr>
              <a:t>Lorem ipsum...</a:t>
            </a:r>
            <a:r>
              <a:rPr lang="en-ID" sz="2400" dirty="0">
                <a:latin typeface="Consolas" panose="020B0609020204030204" pitchFamily="49" charset="0"/>
              </a:rPr>
              <a:t>&lt;/p&gt;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200400" y="64008"/>
            <a:ext cx="5276088" cy="11239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pPr algn="r"/>
            <a:r>
              <a:rPr lang="en-US" sz="4000" b="1" dirty="0" smtClean="0">
                <a:solidFill>
                  <a:srgbClr val="009696"/>
                </a:solidFill>
              </a:rPr>
              <a:t>Text Align</a:t>
            </a:r>
            <a:endParaRPr lang="en-US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59307" t="12569" r="835" b="63078"/>
          <a:stretch/>
        </p:blipFill>
        <p:spPr>
          <a:xfrm>
            <a:off x="1142999" y="2925696"/>
            <a:ext cx="7025122" cy="241439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47077787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2715769" y="1311779"/>
            <a:ext cx="6126480" cy="43483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r>
              <a:rPr lang="en-ID" sz="1800" dirty="0">
                <a:latin typeface="Consolas" panose="020B0609020204030204" pitchFamily="49" charset="0"/>
              </a:rPr>
              <a:t>&lt;p </a:t>
            </a:r>
            <a:r>
              <a:rPr lang="en-ID" sz="1800" dirty="0">
                <a:solidFill>
                  <a:srgbClr val="009696"/>
                </a:solidFill>
                <a:latin typeface="Consolas" panose="020B0609020204030204" pitchFamily="49" charset="0"/>
              </a:rPr>
              <a:t>class=</a:t>
            </a:r>
            <a:r>
              <a:rPr lang="en-ID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"text-lowercase"</a:t>
            </a:r>
            <a:r>
              <a:rPr lang="en-ID" sz="1800" dirty="0">
                <a:latin typeface="Consolas" panose="020B0609020204030204" pitchFamily="49" charset="0"/>
              </a:rPr>
              <a:t>&gt;</a:t>
            </a:r>
            <a:r>
              <a:rPr lang="en-ID" sz="1800" b="1" i="1" dirty="0">
                <a:latin typeface="Consolas" panose="020B0609020204030204" pitchFamily="49" charset="0"/>
              </a:rPr>
              <a:t>INI LOWERCASE</a:t>
            </a:r>
            <a:r>
              <a:rPr lang="en-ID" sz="1800" dirty="0">
                <a:latin typeface="Consolas" panose="020B0609020204030204" pitchFamily="49" charset="0"/>
              </a:rPr>
              <a:t>&lt;/p</a:t>
            </a:r>
            <a:r>
              <a:rPr lang="en-ID" sz="1800" dirty="0" smtClean="0">
                <a:latin typeface="Consolas" panose="020B0609020204030204" pitchFamily="49" charset="0"/>
              </a:rPr>
              <a:t>&gt;</a:t>
            </a:r>
          </a:p>
          <a:p>
            <a:endParaRPr lang="en-ID" sz="1800" dirty="0">
              <a:latin typeface="Consolas" panose="020B0609020204030204" pitchFamily="49" charset="0"/>
            </a:endParaRPr>
          </a:p>
          <a:p>
            <a:r>
              <a:rPr lang="en-ID" sz="1800" dirty="0">
                <a:latin typeface="Consolas" panose="020B0609020204030204" pitchFamily="49" charset="0"/>
              </a:rPr>
              <a:t>&lt;p </a:t>
            </a:r>
            <a:r>
              <a:rPr lang="en-ID" sz="1800" dirty="0">
                <a:solidFill>
                  <a:srgbClr val="009696"/>
                </a:solidFill>
                <a:latin typeface="Consolas" panose="020B0609020204030204" pitchFamily="49" charset="0"/>
              </a:rPr>
              <a:t>class=</a:t>
            </a:r>
            <a:r>
              <a:rPr lang="en-ID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"text-uppercase"</a:t>
            </a:r>
            <a:r>
              <a:rPr lang="en-ID" sz="1800" dirty="0">
                <a:latin typeface="Consolas" panose="020B0609020204030204" pitchFamily="49" charset="0"/>
              </a:rPr>
              <a:t>&gt;</a:t>
            </a:r>
            <a:r>
              <a:rPr lang="en-ID" sz="1800" b="1" i="1" dirty="0" err="1">
                <a:latin typeface="Consolas" panose="020B0609020204030204" pitchFamily="49" charset="0"/>
              </a:rPr>
              <a:t>ini</a:t>
            </a:r>
            <a:r>
              <a:rPr lang="en-ID" sz="1800" b="1" i="1" dirty="0">
                <a:latin typeface="Consolas" panose="020B0609020204030204" pitchFamily="49" charset="0"/>
              </a:rPr>
              <a:t> uppercase</a:t>
            </a:r>
            <a:r>
              <a:rPr lang="en-ID" sz="1800" dirty="0">
                <a:latin typeface="Consolas" panose="020B0609020204030204" pitchFamily="49" charset="0"/>
              </a:rPr>
              <a:t>&lt;/p&gt;</a:t>
            </a:r>
          </a:p>
          <a:p>
            <a:endParaRPr lang="en-ID" sz="1800" dirty="0" smtClean="0">
              <a:latin typeface="Consolas" panose="020B0609020204030204" pitchFamily="49" charset="0"/>
            </a:endParaRPr>
          </a:p>
          <a:p>
            <a:r>
              <a:rPr lang="en-ID" sz="1800" dirty="0" smtClean="0">
                <a:latin typeface="Consolas" panose="020B0609020204030204" pitchFamily="49" charset="0"/>
              </a:rPr>
              <a:t>&lt;</a:t>
            </a:r>
            <a:r>
              <a:rPr lang="en-ID" sz="1800" dirty="0">
                <a:latin typeface="Consolas" panose="020B0609020204030204" pitchFamily="49" charset="0"/>
              </a:rPr>
              <a:t>p </a:t>
            </a:r>
            <a:r>
              <a:rPr lang="en-ID" sz="1800" dirty="0">
                <a:solidFill>
                  <a:srgbClr val="009696"/>
                </a:solidFill>
                <a:latin typeface="Consolas" panose="020B0609020204030204" pitchFamily="49" charset="0"/>
              </a:rPr>
              <a:t>class=</a:t>
            </a:r>
            <a:r>
              <a:rPr lang="en-ID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"text-capitalize"</a:t>
            </a:r>
            <a:r>
              <a:rPr lang="en-ID" sz="1800" dirty="0">
                <a:latin typeface="Consolas" panose="020B0609020204030204" pitchFamily="49" charset="0"/>
              </a:rPr>
              <a:t>&gt;</a:t>
            </a:r>
            <a:r>
              <a:rPr lang="en-ID" sz="1800" b="1" i="1" dirty="0" err="1">
                <a:latin typeface="Consolas" panose="020B0609020204030204" pitchFamily="49" charset="0"/>
              </a:rPr>
              <a:t>ini</a:t>
            </a:r>
            <a:r>
              <a:rPr lang="en-ID" sz="1800" b="1" i="1" dirty="0">
                <a:latin typeface="Consolas" panose="020B0609020204030204" pitchFamily="49" charset="0"/>
              </a:rPr>
              <a:t> capitalize</a:t>
            </a:r>
            <a:r>
              <a:rPr lang="en-ID" sz="1800" dirty="0">
                <a:latin typeface="Consolas" panose="020B0609020204030204" pitchFamily="49" charset="0"/>
              </a:rPr>
              <a:t>&lt;/p&gt; </a:t>
            </a:r>
          </a:p>
          <a:p>
            <a:endParaRPr lang="en-ID" sz="1800" dirty="0" smtClean="0">
              <a:latin typeface="Consolas" panose="020B0609020204030204" pitchFamily="49" charset="0"/>
            </a:endParaRPr>
          </a:p>
          <a:p>
            <a:r>
              <a:rPr lang="en-ID" sz="1800" dirty="0" smtClean="0">
                <a:latin typeface="Consolas" panose="020B0609020204030204" pitchFamily="49" charset="0"/>
              </a:rPr>
              <a:t>&lt;</a:t>
            </a:r>
            <a:r>
              <a:rPr lang="en-ID" sz="1800" dirty="0">
                <a:latin typeface="Consolas" panose="020B0609020204030204" pitchFamily="49" charset="0"/>
              </a:rPr>
              <a:t>p </a:t>
            </a:r>
            <a:r>
              <a:rPr lang="en-ID" sz="1800" dirty="0">
                <a:solidFill>
                  <a:srgbClr val="009696"/>
                </a:solidFill>
                <a:latin typeface="Consolas" panose="020B0609020204030204" pitchFamily="49" charset="0"/>
              </a:rPr>
              <a:t>class=</a:t>
            </a:r>
            <a:r>
              <a:rPr lang="en-ID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"text-primary"</a:t>
            </a:r>
            <a:r>
              <a:rPr lang="en-ID" sz="1800" dirty="0">
                <a:latin typeface="Consolas" panose="020B0609020204030204" pitchFamily="49" charset="0"/>
              </a:rPr>
              <a:t>&gt;</a:t>
            </a:r>
            <a:r>
              <a:rPr lang="en-ID" sz="1800" b="1" i="1" dirty="0" err="1">
                <a:latin typeface="Consolas" panose="020B0609020204030204" pitchFamily="49" charset="0"/>
              </a:rPr>
              <a:t>ini</a:t>
            </a:r>
            <a:r>
              <a:rPr lang="en-ID" sz="1800" b="1" i="1" dirty="0">
                <a:latin typeface="Consolas" panose="020B0609020204030204" pitchFamily="49" charset="0"/>
              </a:rPr>
              <a:t> primary</a:t>
            </a:r>
            <a:r>
              <a:rPr lang="en-ID" sz="1800" dirty="0">
                <a:latin typeface="Consolas" panose="020B0609020204030204" pitchFamily="49" charset="0"/>
              </a:rPr>
              <a:t>&lt;/p&gt;</a:t>
            </a:r>
          </a:p>
          <a:p>
            <a:endParaRPr lang="en-ID" sz="1800" dirty="0" smtClean="0">
              <a:latin typeface="Consolas" panose="020B0609020204030204" pitchFamily="49" charset="0"/>
            </a:endParaRPr>
          </a:p>
          <a:p>
            <a:r>
              <a:rPr lang="en-ID" sz="1800" dirty="0" smtClean="0">
                <a:latin typeface="Consolas" panose="020B0609020204030204" pitchFamily="49" charset="0"/>
              </a:rPr>
              <a:t>&lt;</a:t>
            </a:r>
            <a:r>
              <a:rPr lang="en-ID" sz="1800" dirty="0">
                <a:latin typeface="Consolas" panose="020B0609020204030204" pitchFamily="49" charset="0"/>
              </a:rPr>
              <a:t>p </a:t>
            </a:r>
            <a:r>
              <a:rPr lang="en-ID" sz="1800" dirty="0">
                <a:solidFill>
                  <a:srgbClr val="009696"/>
                </a:solidFill>
                <a:latin typeface="Consolas" panose="020B0609020204030204" pitchFamily="49" charset="0"/>
              </a:rPr>
              <a:t>class=</a:t>
            </a:r>
            <a:r>
              <a:rPr lang="en-ID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"text-secondary"</a:t>
            </a:r>
            <a:r>
              <a:rPr lang="en-ID" sz="1800" dirty="0">
                <a:latin typeface="Consolas" panose="020B0609020204030204" pitchFamily="49" charset="0"/>
              </a:rPr>
              <a:t>&gt;</a:t>
            </a:r>
            <a:r>
              <a:rPr lang="en-ID" sz="1800" b="1" i="1" dirty="0" err="1">
                <a:latin typeface="Consolas" panose="020B0609020204030204" pitchFamily="49" charset="0"/>
              </a:rPr>
              <a:t>ini</a:t>
            </a:r>
            <a:r>
              <a:rPr lang="en-ID" sz="1800" b="1" i="1" dirty="0">
                <a:latin typeface="Consolas" panose="020B0609020204030204" pitchFamily="49" charset="0"/>
              </a:rPr>
              <a:t> secondary</a:t>
            </a:r>
            <a:r>
              <a:rPr lang="en-ID" sz="1800" dirty="0">
                <a:latin typeface="Consolas" panose="020B0609020204030204" pitchFamily="49" charset="0"/>
              </a:rPr>
              <a:t>&lt;/p&gt;</a:t>
            </a:r>
          </a:p>
          <a:p>
            <a:endParaRPr lang="en-ID" sz="1800" dirty="0" smtClean="0">
              <a:latin typeface="Consolas" panose="020B0609020204030204" pitchFamily="49" charset="0"/>
            </a:endParaRPr>
          </a:p>
          <a:p>
            <a:r>
              <a:rPr lang="en-ID" sz="1800" dirty="0" smtClean="0">
                <a:latin typeface="Consolas" panose="020B0609020204030204" pitchFamily="49" charset="0"/>
              </a:rPr>
              <a:t>&lt;</a:t>
            </a:r>
            <a:r>
              <a:rPr lang="en-ID" sz="1800" dirty="0">
                <a:latin typeface="Consolas" panose="020B0609020204030204" pitchFamily="49" charset="0"/>
              </a:rPr>
              <a:t>p </a:t>
            </a:r>
            <a:r>
              <a:rPr lang="en-ID" sz="1800" dirty="0">
                <a:solidFill>
                  <a:srgbClr val="009696"/>
                </a:solidFill>
                <a:latin typeface="Consolas" panose="020B0609020204030204" pitchFamily="49" charset="0"/>
              </a:rPr>
              <a:t>class=</a:t>
            </a:r>
            <a:r>
              <a:rPr lang="en-ID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"text-success"</a:t>
            </a:r>
            <a:r>
              <a:rPr lang="en-ID" sz="1800" dirty="0">
                <a:latin typeface="Consolas" panose="020B0609020204030204" pitchFamily="49" charset="0"/>
              </a:rPr>
              <a:t>&gt;</a:t>
            </a:r>
            <a:r>
              <a:rPr lang="en-ID" sz="1800" b="1" i="1" dirty="0" err="1">
                <a:latin typeface="Consolas" panose="020B0609020204030204" pitchFamily="49" charset="0"/>
              </a:rPr>
              <a:t>ini</a:t>
            </a:r>
            <a:r>
              <a:rPr lang="en-ID" sz="1800" b="1" i="1" dirty="0">
                <a:latin typeface="Consolas" panose="020B0609020204030204" pitchFamily="49" charset="0"/>
              </a:rPr>
              <a:t> success</a:t>
            </a:r>
            <a:r>
              <a:rPr lang="en-ID" sz="1800" dirty="0">
                <a:latin typeface="Consolas" panose="020B0609020204030204" pitchFamily="49" charset="0"/>
              </a:rPr>
              <a:t>&lt;/p&gt;</a:t>
            </a:r>
          </a:p>
          <a:p>
            <a:endParaRPr lang="en-ID" sz="1800" dirty="0" smtClean="0">
              <a:latin typeface="Consolas" panose="020B0609020204030204" pitchFamily="49" charset="0"/>
            </a:endParaRPr>
          </a:p>
          <a:p>
            <a:r>
              <a:rPr lang="en-ID" sz="1800" dirty="0" smtClean="0">
                <a:latin typeface="Consolas" panose="020B0609020204030204" pitchFamily="49" charset="0"/>
              </a:rPr>
              <a:t>&lt;</a:t>
            </a:r>
            <a:r>
              <a:rPr lang="en-ID" sz="1800" dirty="0">
                <a:latin typeface="Consolas" panose="020B0609020204030204" pitchFamily="49" charset="0"/>
              </a:rPr>
              <a:t>p </a:t>
            </a:r>
            <a:r>
              <a:rPr lang="en-ID" sz="1800" dirty="0">
                <a:solidFill>
                  <a:srgbClr val="009696"/>
                </a:solidFill>
                <a:latin typeface="Consolas" panose="020B0609020204030204" pitchFamily="49" charset="0"/>
              </a:rPr>
              <a:t>class=</a:t>
            </a:r>
            <a:r>
              <a:rPr lang="en-ID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"text-danger"</a:t>
            </a:r>
            <a:r>
              <a:rPr lang="en-ID" sz="1800" dirty="0">
                <a:latin typeface="Consolas" panose="020B0609020204030204" pitchFamily="49" charset="0"/>
              </a:rPr>
              <a:t>&gt;</a:t>
            </a:r>
            <a:r>
              <a:rPr lang="en-ID" sz="1800" b="1" i="1" dirty="0" err="1">
                <a:latin typeface="Consolas" panose="020B0609020204030204" pitchFamily="49" charset="0"/>
              </a:rPr>
              <a:t>ini</a:t>
            </a:r>
            <a:r>
              <a:rPr lang="en-ID" sz="1800" b="1" i="1" dirty="0">
                <a:latin typeface="Consolas" panose="020B0609020204030204" pitchFamily="49" charset="0"/>
              </a:rPr>
              <a:t> danger</a:t>
            </a:r>
            <a:r>
              <a:rPr lang="en-ID" sz="1800" dirty="0">
                <a:latin typeface="Consolas" panose="020B0609020204030204" pitchFamily="49" charset="0"/>
              </a:rPr>
              <a:t>&lt;/p&gt;</a:t>
            </a:r>
          </a:p>
          <a:p>
            <a:endParaRPr lang="en-ID" sz="1800" dirty="0" smtClean="0">
              <a:latin typeface="Consolas" panose="020B0609020204030204" pitchFamily="49" charset="0"/>
            </a:endParaRPr>
          </a:p>
          <a:p>
            <a:r>
              <a:rPr lang="en-ID" sz="1800" dirty="0" smtClean="0">
                <a:latin typeface="Consolas" panose="020B0609020204030204" pitchFamily="49" charset="0"/>
              </a:rPr>
              <a:t>&lt;</a:t>
            </a:r>
            <a:r>
              <a:rPr lang="en-ID" sz="1800" dirty="0">
                <a:latin typeface="Consolas" panose="020B0609020204030204" pitchFamily="49" charset="0"/>
              </a:rPr>
              <a:t>p </a:t>
            </a:r>
            <a:r>
              <a:rPr lang="en-ID" sz="1800" dirty="0">
                <a:solidFill>
                  <a:srgbClr val="009696"/>
                </a:solidFill>
                <a:latin typeface="Consolas" panose="020B0609020204030204" pitchFamily="49" charset="0"/>
              </a:rPr>
              <a:t>class=</a:t>
            </a:r>
            <a:r>
              <a:rPr lang="en-ID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"text-warning"</a:t>
            </a:r>
            <a:r>
              <a:rPr lang="en-ID" sz="1800" dirty="0">
                <a:latin typeface="Consolas" panose="020B0609020204030204" pitchFamily="49" charset="0"/>
              </a:rPr>
              <a:t>&gt;</a:t>
            </a:r>
            <a:r>
              <a:rPr lang="en-ID" sz="1800" b="1" i="1" dirty="0" err="1">
                <a:latin typeface="Consolas" panose="020B0609020204030204" pitchFamily="49" charset="0"/>
              </a:rPr>
              <a:t>ini</a:t>
            </a:r>
            <a:r>
              <a:rPr lang="en-ID" sz="1800" b="1" i="1" dirty="0">
                <a:latin typeface="Consolas" panose="020B0609020204030204" pitchFamily="49" charset="0"/>
              </a:rPr>
              <a:t> warning</a:t>
            </a:r>
            <a:r>
              <a:rPr lang="en-ID" sz="1800" dirty="0">
                <a:latin typeface="Consolas" panose="020B0609020204030204" pitchFamily="49" charset="0"/>
              </a:rPr>
              <a:t>&lt;/p&gt;</a:t>
            </a:r>
          </a:p>
          <a:p>
            <a:endParaRPr lang="en-ID" sz="1800" dirty="0" smtClean="0">
              <a:latin typeface="Consolas" panose="020B0609020204030204" pitchFamily="49" charset="0"/>
            </a:endParaRPr>
          </a:p>
          <a:p>
            <a:r>
              <a:rPr lang="en-ID" sz="1800" dirty="0" smtClean="0">
                <a:latin typeface="Consolas" panose="020B0609020204030204" pitchFamily="49" charset="0"/>
              </a:rPr>
              <a:t>&lt;</a:t>
            </a:r>
            <a:r>
              <a:rPr lang="en-ID" sz="1800" dirty="0">
                <a:latin typeface="Consolas" panose="020B0609020204030204" pitchFamily="49" charset="0"/>
              </a:rPr>
              <a:t>p </a:t>
            </a:r>
            <a:r>
              <a:rPr lang="en-ID" sz="1800" dirty="0">
                <a:solidFill>
                  <a:srgbClr val="009696"/>
                </a:solidFill>
                <a:latin typeface="Consolas" panose="020B0609020204030204" pitchFamily="49" charset="0"/>
              </a:rPr>
              <a:t>class=</a:t>
            </a:r>
            <a:r>
              <a:rPr lang="en-ID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"text-info"</a:t>
            </a:r>
            <a:r>
              <a:rPr lang="en-ID" sz="1800" dirty="0">
                <a:latin typeface="Consolas" panose="020B0609020204030204" pitchFamily="49" charset="0"/>
              </a:rPr>
              <a:t>&gt;</a:t>
            </a:r>
            <a:r>
              <a:rPr lang="en-ID" sz="1800" b="1" i="1" dirty="0" err="1">
                <a:latin typeface="Consolas" panose="020B0609020204030204" pitchFamily="49" charset="0"/>
              </a:rPr>
              <a:t>ini</a:t>
            </a:r>
            <a:r>
              <a:rPr lang="en-ID" sz="1800" b="1" i="1" dirty="0">
                <a:latin typeface="Consolas" panose="020B0609020204030204" pitchFamily="49" charset="0"/>
              </a:rPr>
              <a:t> info</a:t>
            </a:r>
            <a:r>
              <a:rPr lang="en-ID" sz="1800" dirty="0">
                <a:latin typeface="Consolas" panose="020B0609020204030204" pitchFamily="49" charset="0"/>
              </a:rPr>
              <a:t>&lt;/p&gt; 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200400" y="64008"/>
            <a:ext cx="5276088" cy="11239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pPr algn="r"/>
            <a:r>
              <a:rPr lang="en-US" sz="4000" b="1" dirty="0" smtClean="0">
                <a:solidFill>
                  <a:srgbClr val="009696"/>
                </a:solidFill>
              </a:rPr>
              <a:t>Text Transform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853" t="7584" r="83091" b="11446"/>
          <a:stretch/>
        </p:blipFill>
        <p:spPr>
          <a:xfrm>
            <a:off x="561361" y="748769"/>
            <a:ext cx="1938788" cy="5499630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63509299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404812" y="3251200"/>
            <a:ext cx="5581144" cy="440267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07996" y="217712"/>
            <a:ext cx="4196660" cy="64878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r>
              <a:rPr lang="en-US" sz="2400" dirty="0">
                <a:latin typeface="Consolas" panose="020B0609020204030204" pitchFamily="49" charset="0"/>
              </a:rPr>
              <a:t>&lt;table </a:t>
            </a:r>
            <a:r>
              <a:rPr lang="en-US" sz="2400" dirty="0">
                <a:solidFill>
                  <a:srgbClr val="009696"/>
                </a:solidFill>
                <a:latin typeface="Consolas" panose="020B0609020204030204" pitchFamily="49" charset="0"/>
              </a:rPr>
              <a:t>class=</a:t>
            </a:r>
            <a:r>
              <a:rPr lang="en-US" sz="2400" b="1" dirty="0">
                <a:solidFill>
                  <a:srgbClr val="009696"/>
                </a:solidFill>
                <a:latin typeface="Consolas" panose="020B0609020204030204" pitchFamily="49" charset="0"/>
              </a:rPr>
              <a:t>"table"</a:t>
            </a:r>
            <a:r>
              <a:rPr lang="en-US" sz="2400" dirty="0">
                <a:latin typeface="Consolas" panose="020B0609020204030204" pitchFamily="49" charset="0"/>
              </a:rPr>
              <a:t>&gt;</a:t>
            </a:r>
          </a:p>
          <a:p>
            <a:r>
              <a:rPr lang="en-US" sz="2400" dirty="0" smtClean="0">
                <a:latin typeface="Consolas" panose="020B0609020204030204" pitchFamily="49" charset="0"/>
              </a:rPr>
              <a:t>  </a:t>
            </a:r>
            <a:r>
              <a:rPr lang="en-US" sz="2400" b="1" dirty="0" smtClean="0">
                <a:solidFill>
                  <a:srgbClr val="FF0000"/>
                </a:solidFill>
                <a:latin typeface="Consolas" panose="020B0609020204030204" pitchFamily="49" charset="0"/>
              </a:rPr>
              <a:t>&lt;</a:t>
            </a:r>
            <a:r>
              <a:rPr lang="en-US" sz="24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thead</a:t>
            </a:r>
            <a:r>
              <a:rPr lang="en-US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sz="2400" dirty="0" smtClean="0">
                <a:latin typeface="Consolas" panose="020B0609020204030204" pitchFamily="49" charset="0"/>
              </a:rPr>
              <a:t>    &lt;</a:t>
            </a:r>
            <a:r>
              <a:rPr lang="en-US" sz="2400" dirty="0" err="1">
                <a:latin typeface="Consolas" panose="020B0609020204030204" pitchFamily="49" charset="0"/>
              </a:rPr>
              <a:t>tr</a:t>
            </a:r>
            <a:r>
              <a:rPr lang="en-US" sz="2400" dirty="0">
                <a:latin typeface="Consolas" panose="020B0609020204030204" pitchFamily="49" charset="0"/>
              </a:rPr>
              <a:t>&gt;</a:t>
            </a:r>
          </a:p>
          <a:p>
            <a:r>
              <a:rPr lang="en-US" sz="2400" dirty="0" smtClean="0">
                <a:latin typeface="Consolas" panose="020B0609020204030204" pitchFamily="49" charset="0"/>
              </a:rPr>
              <a:t>      &lt;</a:t>
            </a:r>
            <a:r>
              <a:rPr lang="en-US" sz="2400" dirty="0" err="1">
                <a:latin typeface="Consolas" panose="020B0609020204030204" pitchFamily="49" charset="0"/>
              </a:rPr>
              <a:t>th</a:t>
            </a:r>
            <a:r>
              <a:rPr lang="en-US" sz="2400" dirty="0">
                <a:latin typeface="Consolas" panose="020B0609020204030204" pitchFamily="49" charset="0"/>
              </a:rPr>
              <a:t>&gt;</a:t>
            </a:r>
            <a:r>
              <a:rPr lang="en-US" sz="2400" b="1" i="1" dirty="0">
                <a:latin typeface="Consolas" panose="020B0609020204030204" pitchFamily="49" charset="0"/>
              </a:rPr>
              <a:t>No.</a:t>
            </a:r>
            <a:r>
              <a:rPr lang="en-US" sz="2400" dirty="0">
                <a:latin typeface="Consolas" panose="020B0609020204030204" pitchFamily="49" charset="0"/>
              </a:rPr>
              <a:t>&lt;/</a:t>
            </a:r>
            <a:r>
              <a:rPr lang="en-US" sz="2400" dirty="0" err="1">
                <a:latin typeface="Consolas" panose="020B0609020204030204" pitchFamily="49" charset="0"/>
              </a:rPr>
              <a:t>th</a:t>
            </a:r>
            <a:r>
              <a:rPr lang="en-US" sz="2400" dirty="0">
                <a:latin typeface="Consolas" panose="020B0609020204030204" pitchFamily="49" charset="0"/>
              </a:rPr>
              <a:t>&gt;</a:t>
            </a:r>
          </a:p>
          <a:p>
            <a:r>
              <a:rPr lang="en-US" sz="2400" dirty="0" smtClean="0">
                <a:latin typeface="Consolas" panose="020B0609020204030204" pitchFamily="49" charset="0"/>
              </a:rPr>
              <a:t>      &lt;</a:t>
            </a:r>
            <a:r>
              <a:rPr lang="en-US" sz="2400" dirty="0" err="1">
                <a:latin typeface="Consolas" panose="020B0609020204030204" pitchFamily="49" charset="0"/>
              </a:rPr>
              <a:t>th</a:t>
            </a:r>
            <a:r>
              <a:rPr lang="en-US" sz="2400" dirty="0">
                <a:latin typeface="Consolas" panose="020B0609020204030204" pitchFamily="49" charset="0"/>
              </a:rPr>
              <a:t>&gt;</a:t>
            </a:r>
            <a:r>
              <a:rPr lang="en-US" sz="2400" b="1" i="1" dirty="0">
                <a:latin typeface="Consolas" panose="020B0609020204030204" pitchFamily="49" charset="0"/>
              </a:rPr>
              <a:t>Nama</a:t>
            </a:r>
            <a:r>
              <a:rPr lang="en-US" sz="2400" dirty="0">
                <a:latin typeface="Consolas" panose="020B0609020204030204" pitchFamily="49" charset="0"/>
              </a:rPr>
              <a:t>&lt;/</a:t>
            </a:r>
            <a:r>
              <a:rPr lang="en-US" sz="2400" dirty="0" err="1">
                <a:latin typeface="Consolas" panose="020B0609020204030204" pitchFamily="49" charset="0"/>
              </a:rPr>
              <a:t>th</a:t>
            </a:r>
            <a:r>
              <a:rPr lang="en-US" sz="2400" dirty="0">
                <a:latin typeface="Consolas" panose="020B0609020204030204" pitchFamily="49" charset="0"/>
              </a:rPr>
              <a:t>&gt;</a:t>
            </a:r>
          </a:p>
          <a:p>
            <a:r>
              <a:rPr lang="en-US" sz="2400" dirty="0" smtClean="0">
                <a:latin typeface="Consolas" panose="020B0609020204030204" pitchFamily="49" charset="0"/>
              </a:rPr>
              <a:t>      &lt;</a:t>
            </a:r>
            <a:r>
              <a:rPr lang="en-US" sz="2400" dirty="0" err="1">
                <a:latin typeface="Consolas" panose="020B0609020204030204" pitchFamily="49" charset="0"/>
              </a:rPr>
              <a:t>th</a:t>
            </a:r>
            <a:r>
              <a:rPr lang="en-US" sz="2400" dirty="0">
                <a:latin typeface="Consolas" panose="020B0609020204030204" pitchFamily="49" charset="0"/>
              </a:rPr>
              <a:t>&gt;</a:t>
            </a:r>
            <a:r>
              <a:rPr lang="en-US" sz="2400" b="1" i="1" dirty="0" err="1">
                <a:latin typeface="Consolas" panose="020B0609020204030204" pitchFamily="49" charset="0"/>
              </a:rPr>
              <a:t>Usia</a:t>
            </a:r>
            <a:r>
              <a:rPr lang="en-US" sz="2400" dirty="0">
                <a:latin typeface="Consolas" panose="020B0609020204030204" pitchFamily="49" charset="0"/>
              </a:rPr>
              <a:t>&lt;/</a:t>
            </a:r>
            <a:r>
              <a:rPr lang="en-US" sz="2400" dirty="0" err="1">
                <a:latin typeface="Consolas" panose="020B0609020204030204" pitchFamily="49" charset="0"/>
              </a:rPr>
              <a:t>th</a:t>
            </a:r>
            <a:r>
              <a:rPr lang="en-US" sz="2400" dirty="0">
                <a:latin typeface="Consolas" panose="020B0609020204030204" pitchFamily="49" charset="0"/>
              </a:rPr>
              <a:t>&gt;</a:t>
            </a:r>
          </a:p>
          <a:p>
            <a:r>
              <a:rPr lang="en-US" sz="2400" dirty="0" smtClean="0">
                <a:latin typeface="Consolas" panose="020B0609020204030204" pitchFamily="49" charset="0"/>
              </a:rPr>
              <a:t>      &lt;</a:t>
            </a:r>
            <a:r>
              <a:rPr lang="en-US" sz="2400" dirty="0" err="1">
                <a:latin typeface="Consolas" panose="020B0609020204030204" pitchFamily="49" charset="0"/>
              </a:rPr>
              <a:t>th</a:t>
            </a:r>
            <a:r>
              <a:rPr lang="en-US" sz="2400" dirty="0">
                <a:latin typeface="Consolas" panose="020B0609020204030204" pitchFamily="49" charset="0"/>
              </a:rPr>
              <a:t>&gt;</a:t>
            </a:r>
            <a:r>
              <a:rPr lang="en-US" sz="2400" b="1" i="1" dirty="0">
                <a:latin typeface="Consolas" panose="020B0609020204030204" pitchFamily="49" charset="0"/>
              </a:rPr>
              <a:t>Kota</a:t>
            </a:r>
            <a:r>
              <a:rPr lang="en-US" sz="2400" dirty="0">
                <a:latin typeface="Consolas" panose="020B0609020204030204" pitchFamily="49" charset="0"/>
              </a:rPr>
              <a:t>&lt;/</a:t>
            </a:r>
            <a:r>
              <a:rPr lang="en-US" sz="2400" dirty="0" err="1">
                <a:latin typeface="Consolas" panose="020B0609020204030204" pitchFamily="49" charset="0"/>
              </a:rPr>
              <a:t>th</a:t>
            </a:r>
            <a:r>
              <a:rPr lang="en-US" sz="2400" dirty="0">
                <a:latin typeface="Consolas" panose="020B0609020204030204" pitchFamily="49" charset="0"/>
              </a:rPr>
              <a:t>&gt;</a:t>
            </a:r>
          </a:p>
          <a:p>
            <a:r>
              <a:rPr lang="en-US" sz="2400" dirty="0" smtClean="0">
                <a:latin typeface="Consolas" panose="020B0609020204030204" pitchFamily="49" charset="0"/>
              </a:rPr>
              <a:t>    &lt;/</a:t>
            </a:r>
            <a:r>
              <a:rPr lang="en-US" sz="2400" dirty="0" err="1">
                <a:latin typeface="Consolas" panose="020B0609020204030204" pitchFamily="49" charset="0"/>
              </a:rPr>
              <a:t>tr</a:t>
            </a:r>
            <a:r>
              <a:rPr lang="en-US" sz="2400" dirty="0">
                <a:latin typeface="Consolas" panose="020B0609020204030204" pitchFamily="49" charset="0"/>
              </a:rPr>
              <a:t>&gt;</a:t>
            </a:r>
          </a:p>
          <a:p>
            <a:r>
              <a:rPr lang="en-US" sz="2400" dirty="0" smtClean="0">
                <a:latin typeface="Consolas" panose="020B0609020204030204" pitchFamily="49" charset="0"/>
              </a:rPr>
              <a:t>  </a:t>
            </a:r>
            <a:r>
              <a:rPr lang="en-US" sz="2400" b="1" dirty="0" smtClean="0">
                <a:solidFill>
                  <a:srgbClr val="FF0000"/>
                </a:solidFill>
                <a:latin typeface="Consolas" panose="020B0609020204030204" pitchFamily="49" charset="0"/>
              </a:rPr>
              <a:t>&lt;/</a:t>
            </a:r>
            <a:r>
              <a:rPr lang="en-US" sz="24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thead</a:t>
            </a:r>
            <a:r>
              <a:rPr lang="en-US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sz="2400" dirty="0" smtClean="0">
                <a:latin typeface="Consolas" panose="020B0609020204030204" pitchFamily="49" charset="0"/>
              </a:rPr>
              <a:t>  </a:t>
            </a:r>
            <a:r>
              <a:rPr lang="en-US" sz="2400" b="1" dirty="0" smtClean="0">
                <a:solidFill>
                  <a:srgbClr val="FF0000"/>
                </a:solidFill>
                <a:latin typeface="Consolas" panose="020B0609020204030204" pitchFamily="49" charset="0"/>
              </a:rPr>
              <a:t>&lt;</a:t>
            </a:r>
            <a:r>
              <a:rPr lang="en-US" sz="24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tbody</a:t>
            </a:r>
            <a:r>
              <a:rPr lang="en-US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sz="2400" dirty="0" smtClean="0">
                <a:latin typeface="Consolas" panose="020B0609020204030204" pitchFamily="49" charset="0"/>
              </a:rPr>
              <a:t>    &lt;</a:t>
            </a:r>
            <a:r>
              <a:rPr lang="en-US" sz="2400" dirty="0" err="1">
                <a:latin typeface="Consolas" panose="020B0609020204030204" pitchFamily="49" charset="0"/>
              </a:rPr>
              <a:t>tr</a:t>
            </a:r>
            <a:r>
              <a:rPr lang="en-US" sz="2400" dirty="0">
                <a:latin typeface="Consolas" panose="020B0609020204030204" pitchFamily="49" charset="0"/>
              </a:rPr>
              <a:t>&gt;</a:t>
            </a:r>
          </a:p>
          <a:p>
            <a:r>
              <a:rPr lang="en-US" sz="2400" dirty="0" smtClean="0">
                <a:latin typeface="Consolas" panose="020B0609020204030204" pitchFamily="49" charset="0"/>
              </a:rPr>
              <a:t>      &lt;td&gt;</a:t>
            </a:r>
            <a:r>
              <a:rPr lang="en-US" sz="2400" b="1" i="1" dirty="0" smtClean="0">
                <a:latin typeface="Consolas" panose="020B0609020204030204" pitchFamily="49" charset="0"/>
              </a:rPr>
              <a:t>1</a:t>
            </a:r>
            <a:r>
              <a:rPr lang="en-US" sz="2400" b="1" i="1" dirty="0">
                <a:latin typeface="Consolas" panose="020B0609020204030204" pitchFamily="49" charset="0"/>
              </a:rPr>
              <a:t>.</a:t>
            </a:r>
            <a:r>
              <a:rPr lang="en-US" sz="2400" dirty="0">
                <a:latin typeface="Consolas" panose="020B0609020204030204" pitchFamily="49" charset="0"/>
              </a:rPr>
              <a:t>&lt;/</a:t>
            </a:r>
            <a:r>
              <a:rPr lang="en-US" sz="2400" dirty="0" smtClean="0">
                <a:latin typeface="Consolas" panose="020B0609020204030204" pitchFamily="49" charset="0"/>
              </a:rPr>
              <a:t>td&gt;</a:t>
            </a:r>
            <a:endParaRPr lang="en-US" sz="2400" dirty="0">
              <a:latin typeface="Consolas" panose="020B0609020204030204" pitchFamily="49" charset="0"/>
            </a:endParaRPr>
          </a:p>
          <a:p>
            <a:r>
              <a:rPr lang="en-US" sz="2400" dirty="0" smtClean="0">
                <a:latin typeface="Consolas" panose="020B0609020204030204" pitchFamily="49" charset="0"/>
              </a:rPr>
              <a:t>      &lt;td&gt;</a:t>
            </a:r>
            <a:r>
              <a:rPr lang="en-US" sz="2400" b="1" i="1" dirty="0" smtClean="0">
                <a:latin typeface="Consolas" panose="020B0609020204030204" pitchFamily="49" charset="0"/>
              </a:rPr>
              <a:t>Andi</a:t>
            </a:r>
            <a:r>
              <a:rPr lang="en-US" sz="2400" dirty="0">
                <a:latin typeface="Consolas" panose="020B0609020204030204" pitchFamily="49" charset="0"/>
              </a:rPr>
              <a:t>&lt;/td&gt;</a:t>
            </a:r>
          </a:p>
          <a:p>
            <a:r>
              <a:rPr lang="en-US" sz="2400" dirty="0" smtClean="0">
                <a:latin typeface="Consolas" panose="020B0609020204030204" pitchFamily="49" charset="0"/>
              </a:rPr>
              <a:t>      &lt;</a:t>
            </a:r>
            <a:r>
              <a:rPr lang="en-US" sz="2400" dirty="0">
                <a:latin typeface="Consolas" panose="020B0609020204030204" pitchFamily="49" charset="0"/>
              </a:rPr>
              <a:t>td&gt;</a:t>
            </a:r>
            <a:r>
              <a:rPr lang="en-US" sz="2400" b="1" i="1" dirty="0">
                <a:latin typeface="Consolas" panose="020B0609020204030204" pitchFamily="49" charset="0"/>
              </a:rPr>
              <a:t>20 </a:t>
            </a:r>
            <a:r>
              <a:rPr lang="en-US" sz="2400" b="1" i="1" dirty="0" err="1">
                <a:latin typeface="Consolas" panose="020B0609020204030204" pitchFamily="49" charset="0"/>
              </a:rPr>
              <a:t>th</a:t>
            </a:r>
            <a:r>
              <a:rPr lang="en-US" sz="2400" dirty="0">
                <a:latin typeface="Consolas" panose="020B0609020204030204" pitchFamily="49" charset="0"/>
              </a:rPr>
              <a:t>&lt;/td&gt;</a:t>
            </a:r>
          </a:p>
          <a:p>
            <a:r>
              <a:rPr lang="en-US" sz="2400" dirty="0" smtClean="0">
                <a:latin typeface="Consolas" panose="020B0609020204030204" pitchFamily="49" charset="0"/>
              </a:rPr>
              <a:t>      &lt;</a:t>
            </a:r>
            <a:r>
              <a:rPr lang="en-US" sz="2400" dirty="0">
                <a:latin typeface="Consolas" panose="020B0609020204030204" pitchFamily="49" charset="0"/>
              </a:rPr>
              <a:t>td&gt;</a:t>
            </a:r>
            <a:r>
              <a:rPr lang="en-US" sz="2400" b="1" i="1" dirty="0">
                <a:latin typeface="Consolas" panose="020B0609020204030204" pitchFamily="49" charset="0"/>
              </a:rPr>
              <a:t>Jakarta</a:t>
            </a:r>
            <a:r>
              <a:rPr lang="en-US" sz="2400" dirty="0">
                <a:latin typeface="Consolas" panose="020B0609020204030204" pitchFamily="49" charset="0"/>
              </a:rPr>
              <a:t>&lt;/td&gt;</a:t>
            </a:r>
          </a:p>
          <a:p>
            <a:r>
              <a:rPr lang="en-US" sz="2400" dirty="0" smtClean="0">
                <a:latin typeface="Consolas" panose="020B0609020204030204" pitchFamily="49" charset="0"/>
              </a:rPr>
              <a:t>    &lt;/</a:t>
            </a:r>
            <a:r>
              <a:rPr lang="en-US" sz="2400" dirty="0" err="1">
                <a:latin typeface="Consolas" panose="020B0609020204030204" pitchFamily="49" charset="0"/>
              </a:rPr>
              <a:t>tr</a:t>
            </a:r>
            <a:r>
              <a:rPr lang="en-US" sz="2400" dirty="0">
                <a:latin typeface="Consolas" panose="020B0609020204030204" pitchFamily="49" charset="0"/>
              </a:rPr>
              <a:t>&gt;</a:t>
            </a:r>
          </a:p>
          <a:p>
            <a:r>
              <a:rPr lang="en-US" sz="2400" b="1" dirty="0" smtClean="0">
                <a:solidFill>
                  <a:srgbClr val="FF0000"/>
                </a:solidFill>
                <a:latin typeface="Consolas" panose="020B0609020204030204" pitchFamily="49" charset="0"/>
              </a:rPr>
              <a:t>  &lt;/</a:t>
            </a:r>
            <a:r>
              <a:rPr lang="en-US" sz="24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tbody</a:t>
            </a:r>
            <a:r>
              <a:rPr lang="en-US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&lt;/table&gt;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404812" y="40220"/>
            <a:ext cx="5276088" cy="8967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pPr algn="r"/>
            <a:r>
              <a:rPr lang="en-US" sz="4000" b="1" dirty="0" smtClean="0">
                <a:solidFill>
                  <a:srgbClr val="009696"/>
                </a:solidFill>
              </a:rPr>
              <a:t>Table</a:t>
            </a:r>
            <a:endParaRPr lang="en-US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2174" t="10134" r="10768" b="16862"/>
          <a:stretch/>
        </p:blipFill>
        <p:spPr>
          <a:xfrm>
            <a:off x="4424989" y="1001579"/>
            <a:ext cx="4255911" cy="2007505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3431821" y="3035177"/>
            <a:ext cx="5633156" cy="8743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r>
              <a:rPr lang="en-US" sz="2400" dirty="0">
                <a:latin typeface="Consolas" panose="020B0609020204030204" pitchFamily="49" charset="0"/>
              </a:rPr>
              <a:t>&lt;table </a:t>
            </a:r>
            <a:r>
              <a:rPr lang="en-US" sz="2400" dirty="0">
                <a:solidFill>
                  <a:srgbClr val="009696"/>
                </a:solidFill>
                <a:latin typeface="Consolas" panose="020B0609020204030204" pitchFamily="49" charset="0"/>
              </a:rPr>
              <a:t>class=</a:t>
            </a:r>
            <a:r>
              <a:rPr lang="en-US" sz="2400" b="1" dirty="0">
                <a:solidFill>
                  <a:srgbClr val="009696"/>
                </a:solidFill>
                <a:latin typeface="Consolas" panose="020B0609020204030204" pitchFamily="49" charset="0"/>
              </a:rPr>
              <a:t>"</a:t>
            </a:r>
            <a:r>
              <a:rPr lang="en-US" sz="2400" b="1" dirty="0" smtClean="0">
                <a:solidFill>
                  <a:srgbClr val="009696"/>
                </a:solidFill>
                <a:latin typeface="Consolas" panose="020B0609020204030204" pitchFamily="49" charset="0"/>
              </a:rPr>
              <a:t>table </a:t>
            </a:r>
            <a:r>
              <a:rPr lang="en-ID" sz="2400" b="1" dirty="0" smtClean="0">
                <a:solidFill>
                  <a:srgbClr val="009696"/>
                </a:solidFill>
                <a:latin typeface="Consolas" panose="020B0609020204030204" pitchFamily="49" charset="0"/>
              </a:rPr>
              <a:t>table-dark</a:t>
            </a:r>
            <a:r>
              <a:rPr lang="en-US" sz="2400" b="1" dirty="0" smtClean="0">
                <a:solidFill>
                  <a:srgbClr val="009696"/>
                </a:solidFill>
                <a:latin typeface="Consolas" panose="020B0609020204030204" pitchFamily="49" charset="0"/>
              </a:rPr>
              <a:t>"</a:t>
            </a:r>
            <a:r>
              <a:rPr lang="en-US" sz="2400" dirty="0" smtClean="0">
                <a:latin typeface="Consolas" panose="020B0609020204030204" pitchFamily="49" charset="0"/>
              </a:rPr>
              <a:t>&gt;</a:t>
            </a:r>
            <a:endParaRPr lang="en-US" sz="2400" dirty="0">
              <a:latin typeface="Consolas" panose="020B0609020204030204" pitchFamily="49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l="4189" t="8891" r="10659" b="24806"/>
          <a:stretch/>
        </p:blipFill>
        <p:spPr>
          <a:xfrm>
            <a:off x="4424988" y="3909561"/>
            <a:ext cx="4255911" cy="1864024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89737068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1623848" y="236452"/>
            <a:ext cx="7520152" cy="14977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pPr algn="ctr"/>
            <a:r>
              <a:rPr lang="en-US" sz="5400" b="1" dirty="0" smtClean="0">
                <a:solidFill>
                  <a:srgbClr val="009696"/>
                </a:solidFill>
              </a:rPr>
              <a:t>Bootstrap</a:t>
            </a:r>
            <a:endParaRPr lang="en-US" sz="4800" b="1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46843" y="1876096"/>
            <a:ext cx="8296464" cy="482423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pPr marL="342900" indent="-342900" algn="just">
              <a:buBlip>
                <a:blip r:embed="rId2"/>
              </a:buBlip>
            </a:pPr>
            <a:r>
              <a:rPr lang="en-US" sz="2400" dirty="0" smtClean="0"/>
              <a:t>Bootstrap is a framework, designed to create responsive feature-rich websites much easier. To take advantage of its features framework, we have to write codes the way Bootstrap wants. </a:t>
            </a:r>
          </a:p>
          <a:p>
            <a:pPr marL="342900" indent="-342900" algn="just">
              <a:buBlip>
                <a:blip r:embed="rId2"/>
              </a:buBlip>
            </a:pPr>
            <a:endParaRPr lang="en-US" sz="2400" dirty="0"/>
          </a:p>
          <a:p>
            <a:pPr marL="342900" indent="-342900" algn="just">
              <a:buBlip>
                <a:blip r:embed="rId2"/>
              </a:buBlip>
            </a:pPr>
            <a:r>
              <a:rPr lang="en-US" sz="2400" dirty="0" smtClean="0"/>
              <a:t>Bootstrap features: fluid &amp; fixed grid system, carousels, modals, drop-down menu, pop-ups, responsive sites, mobile friendly.</a:t>
            </a:r>
          </a:p>
          <a:p>
            <a:pPr marL="342900" indent="-342900" algn="just">
              <a:buBlip>
                <a:blip r:embed="rId2"/>
              </a:buBlip>
            </a:pPr>
            <a:endParaRPr lang="en-US" sz="2400" dirty="0"/>
          </a:p>
          <a:p>
            <a:pPr marL="342900" indent="-342900" algn="just">
              <a:buBlip>
                <a:blip r:embed="rId2"/>
              </a:buBlip>
            </a:pPr>
            <a:r>
              <a:rPr lang="en-US" sz="2400" dirty="0" smtClean="0"/>
              <a:t>More </a:t>
            </a:r>
            <a:r>
              <a:rPr lang="en-US" sz="2400" dirty="0" err="1" smtClean="0"/>
              <a:t>informations</a:t>
            </a:r>
            <a:r>
              <a:rPr lang="en-US" sz="2400" dirty="0"/>
              <a:t>: </a:t>
            </a:r>
            <a:r>
              <a:rPr lang="en-US" sz="2400" i="1" dirty="0">
                <a:solidFill>
                  <a:srgbClr val="009696"/>
                </a:solidFill>
              </a:rPr>
              <a:t>https://getbootstrap.com</a:t>
            </a:r>
            <a:endParaRPr lang="en-US" sz="2000" i="1" dirty="0">
              <a:solidFill>
                <a:srgbClr val="009696"/>
              </a:solidFill>
            </a:endParaRPr>
          </a:p>
        </p:txBody>
      </p:sp>
      <p:pic>
        <p:nvPicPr>
          <p:cNvPr id="5" name="Picture 2" descr="C:\Users\usr\Downloads\bootstrap-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5304" y="496249"/>
            <a:ext cx="978160" cy="978160"/>
          </a:xfrm>
          <a:prstGeom prst="rect">
            <a:avLst/>
          </a:prstGeom>
          <a:noFill/>
          <a:effectLst>
            <a:glow rad="228600">
              <a:schemeClr val="bg1"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283089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508279" y="3521422"/>
            <a:ext cx="3470121" cy="440267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" name="Rectangle 2"/>
          <p:cNvSpPr/>
          <p:nvPr/>
        </p:nvSpPr>
        <p:spPr>
          <a:xfrm>
            <a:off x="1496990" y="372177"/>
            <a:ext cx="3639454" cy="440267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344310"/>
            <a:ext cx="5317067" cy="312702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r>
              <a:rPr lang="en-US" sz="2400" dirty="0">
                <a:latin typeface="Consolas" panose="020B0609020204030204" pitchFamily="49" charset="0"/>
              </a:rPr>
              <a:t> </a:t>
            </a:r>
            <a:r>
              <a:rPr lang="en-US" sz="2400" dirty="0" smtClean="0">
                <a:latin typeface="Consolas" panose="020B0609020204030204" pitchFamily="49" charset="0"/>
              </a:rPr>
              <a:t> </a:t>
            </a:r>
            <a:r>
              <a:rPr lang="en-US" sz="2400" b="1" dirty="0" smtClean="0">
                <a:solidFill>
                  <a:srgbClr val="FF0000"/>
                </a:solidFill>
                <a:latin typeface="Consolas" panose="020B0609020204030204" pitchFamily="49" charset="0"/>
              </a:rPr>
              <a:t>&lt;</a:t>
            </a:r>
            <a:r>
              <a:rPr lang="en-US" sz="2400" b="1" dirty="0" err="1" smtClean="0">
                <a:solidFill>
                  <a:srgbClr val="FF0000"/>
                </a:solidFill>
                <a:latin typeface="Consolas" panose="020B0609020204030204" pitchFamily="49" charset="0"/>
              </a:rPr>
              <a:t>thead</a:t>
            </a:r>
            <a:r>
              <a:rPr lang="en-US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  <a:r>
              <a:rPr lang="en-ID" sz="2400" dirty="0" smtClean="0">
                <a:solidFill>
                  <a:srgbClr val="009696"/>
                </a:solidFill>
                <a:latin typeface="Consolas" panose="020B0609020204030204" pitchFamily="49" charset="0"/>
              </a:rPr>
              <a:t>class</a:t>
            </a:r>
            <a:r>
              <a:rPr lang="en-ID" sz="2400" dirty="0">
                <a:solidFill>
                  <a:srgbClr val="009696"/>
                </a:solidFill>
                <a:latin typeface="Consolas" panose="020B0609020204030204" pitchFamily="49" charset="0"/>
              </a:rPr>
              <a:t>=</a:t>
            </a:r>
            <a:r>
              <a:rPr lang="en-ID" sz="2400" b="1" dirty="0">
                <a:solidFill>
                  <a:srgbClr val="009696"/>
                </a:solidFill>
                <a:latin typeface="Consolas" panose="020B0609020204030204" pitchFamily="49" charset="0"/>
              </a:rPr>
              <a:t>"</a:t>
            </a:r>
            <a:r>
              <a:rPr lang="en-ID" sz="2400" b="1" dirty="0" err="1" smtClean="0">
                <a:solidFill>
                  <a:srgbClr val="009696"/>
                </a:solidFill>
                <a:latin typeface="Consolas" panose="020B0609020204030204" pitchFamily="49" charset="0"/>
              </a:rPr>
              <a:t>thead</a:t>
            </a:r>
            <a:r>
              <a:rPr lang="en-ID" sz="2400" b="1" dirty="0" smtClean="0">
                <a:solidFill>
                  <a:srgbClr val="009696"/>
                </a:solidFill>
                <a:latin typeface="Consolas" panose="020B0609020204030204" pitchFamily="49" charset="0"/>
              </a:rPr>
              <a:t>-light"</a:t>
            </a:r>
            <a:r>
              <a:rPr lang="en-US" sz="2400" b="1" dirty="0" smtClean="0">
                <a:solidFill>
                  <a:srgbClr val="FF0000"/>
                </a:solidFill>
                <a:latin typeface="Consolas" panose="020B0609020204030204" pitchFamily="49" charset="0"/>
              </a:rPr>
              <a:t>&gt;</a:t>
            </a:r>
            <a:endParaRPr lang="en-US" sz="2400" b="1" dirty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r>
              <a:rPr lang="en-US" sz="2400" dirty="0" smtClean="0">
                <a:latin typeface="Consolas" panose="020B0609020204030204" pitchFamily="49" charset="0"/>
              </a:rPr>
              <a:t>    &lt;</a:t>
            </a:r>
            <a:r>
              <a:rPr lang="en-US" sz="2400" dirty="0" err="1">
                <a:latin typeface="Consolas" panose="020B0609020204030204" pitchFamily="49" charset="0"/>
              </a:rPr>
              <a:t>tr</a:t>
            </a:r>
            <a:r>
              <a:rPr lang="en-US" sz="2400" dirty="0">
                <a:latin typeface="Consolas" panose="020B0609020204030204" pitchFamily="49" charset="0"/>
              </a:rPr>
              <a:t>&gt;</a:t>
            </a:r>
          </a:p>
          <a:p>
            <a:r>
              <a:rPr lang="en-US" sz="2400" dirty="0" smtClean="0">
                <a:latin typeface="Consolas" panose="020B0609020204030204" pitchFamily="49" charset="0"/>
              </a:rPr>
              <a:t>      &lt;</a:t>
            </a:r>
            <a:r>
              <a:rPr lang="en-US" sz="2400" dirty="0" err="1">
                <a:latin typeface="Consolas" panose="020B0609020204030204" pitchFamily="49" charset="0"/>
              </a:rPr>
              <a:t>th</a:t>
            </a:r>
            <a:r>
              <a:rPr lang="en-US" sz="2400" dirty="0">
                <a:latin typeface="Consolas" panose="020B0609020204030204" pitchFamily="49" charset="0"/>
              </a:rPr>
              <a:t>&gt;</a:t>
            </a:r>
            <a:r>
              <a:rPr lang="en-US" sz="2400" b="1" i="1" dirty="0">
                <a:latin typeface="Consolas" panose="020B0609020204030204" pitchFamily="49" charset="0"/>
              </a:rPr>
              <a:t>No.</a:t>
            </a:r>
            <a:r>
              <a:rPr lang="en-US" sz="2400" dirty="0">
                <a:latin typeface="Consolas" panose="020B0609020204030204" pitchFamily="49" charset="0"/>
              </a:rPr>
              <a:t>&lt;/</a:t>
            </a:r>
            <a:r>
              <a:rPr lang="en-US" sz="2400" dirty="0" err="1">
                <a:latin typeface="Consolas" panose="020B0609020204030204" pitchFamily="49" charset="0"/>
              </a:rPr>
              <a:t>th</a:t>
            </a:r>
            <a:r>
              <a:rPr lang="en-US" sz="2400" dirty="0">
                <a:latin typeface="Consolas" panose="020B0609020204030204" pitchFamily="49" charset="0"/>
              </a:rPr>
              <a:t>&gt;</a:t>
            </a:r>
          </a:p>
          <a:p>
            <a:r>
              <a:rPr lang="en-US" sz="2400" dirty="0" smtClean="0">
                <a:latin typeface="Consolas" panose="020B0609020204030204" pitchFamily="49" charset="0"/>
              </a:rPr>
              <a:t>      &lt;</a:t>
            </a:r>
            <a:r>
              <a:rPr lang="en-US" sz="2400" dirty="0" err="1">
                <a:latin typeface="Consolas" panose="020B0609020204030204" pitchFamily="49" charset="0"/>
              </a:rPr>
              <a:t>th</a:t>
            </a:r>
            <a:r>
              <a:rPr lang="en-US" sz="2400" dirty="0">
                <a:latin typeface="Consolas" panose="020B0609020204030204" pitchFamily="49" charset="0"/>
              </a:rPr>
              <a:t>&gt;</a:t>
            </a:r>
            <a:r>
              <a:rPr lang="en-US" sz="2400" b="1" i="1" dirty="0">
                <a:latin typeface="Consolas" panose="020B0609020204030204" pitchFamily="49" charset="0"/>
              </a:rPr>
              <a:t>Nama</a:t>
            </a:r>
            <a:r>
              <a:rPr lang="en-US" sz="2400" dirty="0">
                <a:latin typeface="Consolas" panose="020B0609020204030204" pitchFamily="49" charset="0"/>
              </a:rPr>
              <a:t>&lt;/</a:t>
            </a:r>
            <a:r>
              <a:rPr lang="en-US" sz="2400" dirty="0" err="1">
                <a:latin typeface="Consolas" panose="020B0609020204030204" pitchFamily="49" charset="0"/>
              </a:rPr>
              <a:t>th</a:t>
            </a:r>
            <a:r>
              <a:rPr lang="en-US" sz="2400" dirty="0">
                <a:latin typeface="Consolas" panose="020B0609020204030204" pitchFamily="49" charset="0"/>
              </a:rPr>
              <a:t>&gt;</a:t>
            </a:r>
          </a:p>
          <a:p>
            <a:r>
              <a:rPr lang="en-US" sz="2400" dirty="0" smtClean="0">
                <a:latin typeface="Consolas" panose="020B0609020204030204" pitchFamily="49" charset="0"/>
              </a:rPr>
              <a:t>      &lt;</a:t>
            </a:r>
            <a:r>
              <a:rPr lang="en-US" sz="2400" dirty="0" err="1">
                <a:latin typeface="Consolas" panose="020B0609020204030204" pitchFamily="49" charset="0"/>
              </a:rPr>
              <a:t>th</a:t>
            </a:r>
            <a:r>
              <a:rPr lang="en-US" sz="2400" dirty="0">
                <a:latin typeface="Consolas" panose="020B0609020204030204" pitchFamily="49" charset="0"/>
              </a:rPr>
              <a:t>&gt;</a:t>
            </a:r>
            <a:r>
              <a:rPr lang="en-US" sz="2400" b="1" i="1" dirty="0" err="1">
                <a:latin typeface="Consolas" panose="020B0609020204030204" pitchFamily="49" charset="0"/>
              </a:rPr>
              <a:t>Usia</a:t>
            </a:r>
            <a:r>
              <a:rPr lang="en-US" sz="2400" dirty="0">
                <a:latin typeface="Consolas" panose="020B0609020204030204" pitchFamily="49" charset="0"/>
              </a:rPr>
              <a:t>&lt;/</a:t>
            </a:r>
            <a:r>
              <a:rPr lang="en-US" sz="2400" dirty="0" err="1">
                <a:latin typeface="Consolas" panose="020B0609020204030204" pitchFamily="49" charset="0"/>
              </a:rPr>
              <a:t>th</a:t>
            </a:r>
            <a:r>
              <a:rPr lang="en-US" sz="2400" dirty="0">
                <a:latin typeface="Consolas" panose="020B0609020204030204" pitchFamily="49" charset="0"/>
              </a:rPr>
              <a:t>&gt;</a:t>
            </a:r>
          </a:p>
          <a:p>
            <a:r>
              <a:rPr lang="en-US" sz="2400" dirty="0" smtClean="0">
                <a:latin typeface="Consolas" panose="020B0609020204030204" pitchFamily="49" charset="0"/>
              </a:rPr>
              <a:t>      &lt;</a:t>
            </a:r>
            <a:r>
              <a:rPr lang="en-US" sz="2400" dirty="0" err="1">
                <a:latin typeface="Consolas" panose="020B0609020204030204" pitchFamily="49" charset="0"/>
              </a:rPr>
              <a:t>th</a:t>
            </a:r>
            <a:r>
              <a:rPr lang="en-US" sz="2400" dirty="0">
                <a:latin typeface="Consolas" panose="020B0609020204030204" pitchFamily="49" charset="0"/>
              </a:rPr>
              <a:t>&gt;</a:t>
            </a:r>
            <a:r>
              <a:rPr lang="en-US" sz="2400" b="1" i="1" dirty="0">
                <a:latin typeface="Consolas" panose="020B0609020204030204" pitchFamily="49" charset="0"/>
              </a:rPr>
              <a:t>Kota</a:t>
            </a:r>
            <a:r>
              <a:rPr lang="en-US" sz="2400" dirty="0">
                <a:latin typeface="Consolas" panose="020B0609020204030204" pitchFamily="49" charset="0"/>
              </a:rPr>
              <a:t>&lt;/</a:t>
            </a:r>
            <a:r>
              <a:rPr lang="en-US" sz="2400" dirty="0" err="1">
                <a:latin typeface="Consolas" panose="020B0609020204030204" pitchFamily="49" charset="0"/>
              </a:rPr>
              <a:t>th</a:t>
            </a:r>
            <a:r>
              <a:rPr lang="en-US" sz="2400" dirty="0">
                <a:latin typeface="Consolas" panose="020B0609020204030204" pitchFamily="49" charset="0"/>
              </a:rPr>
              <a:t>&gt;</a:t>
            </a:r>
          </a:p>
          <a:p>
            <a:r>
              <a:rPr lang="en-US" sz="2400" dirty="0" smtClean="0">
                <a:latin typeface="Consolas" panose="020B0609020204030204" pitchFamily="49" charset="0"/>
              </a:rPr>
              <a:t>    &lt;/</a:t>
            </a:r>
            <a:r>
              <a:rPr lang="en-US" sz="2400" dirty="0" err="1">
                <a:latin typeface="Consolas" panose="020B0609020204030204" pitchFamily="49" charset="0"/>
              </a:rPr>
              <a:t>tr</a:t>
            </a:r>
            <a:r>
              <a:rPr lang="en-US" sz="2400" dirty="0">
                <a:latin typeface="Consolas" panose="020B0609020204030204" pitchFamily="49" charset="0"/>
              </a:rPr>
              <a:t>&gt;</a:t>
            </a:r>
          </a:p>
          <a:p>
            <a:r>
              <a:rPr lang="en-US" sz="2400" dirty="0" smtClean="0">
                <a:latin typeface="Consolas" panose="020B0609020204030204" pitchFamily="49" charset="0"/>
              </a:rPr>
              <a:t>  </a:t>
            </a:r>
            <a:r>
              <a:rPr lang="en-US" sz="2400" b="1" dirty="0" smtClean="0">
                <a:solidFill>
                  <a:srgbClr val="FF0000"/>
                </a:solidFill>
                <a:latin typeface="Consolas" panose="020B0609020204030204" pitchFamily="49" charset="0"/>
              </a:rPr>
              <a:t>&lt;/</a:t>
            </a:r>
            <a:r>
              <a:rPr lang="en-US" sz="24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thead</a:t>
            </a:r>
            <a:r>
              <a:rPr lang="en-US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sz="2400" dirty="0" smtClean="0">
                <a:latin typeface="Consolas" panose="020B0609020204030204" pitchFamily="49" charset="0"/>
              </a:rPr>
              <a:t>  </a:t>
            </a:r>
            <a:endParaRPr lang="en-US" sz="2400" dirty="0">
              <a:latin typeface="Consolas" panose="020B0609020204030204" pitchFamily="49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404812" y="40220"/>
            <a:ext cx="5276088" cy="8967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pPr algn="r"/>
            <a:r>
              <a:rPr lang="en-US" sz="4000" b="1" dirty="0" smtClean="0">
                <a:solidFill>
                  <a:srgbClr val="009696"/>
                </a:solidFill>
              </a:rPr>
              <a:t>Table Head</a:t>
            </a:r>
            <a:endParaRPr lang="en-US" b="1" dirty="0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0" y="3516489"/>
            <a:ext cx="5317067" cy="312702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r>
              <a:rPr lang="en-US" sz="2400" dirty="0">
                <a:latin typeface="Consolas" panose="020B0609020204030204" pitchFamily="49" charset="0"/>
              </a:rPr>
              <a:t> </a:t>
            </a:r>
            <a:r>
              <a:rPr lang="en-US" sz="2400" dirty="0" smtClean="0">
                <a:latin typeface="Consolas" panose="020B0609020204030204" pitchFamily="49" charset="0"/>
              </a:rPr>
              <a:t> </a:t>
            </a:r>
            <a:r>
              <a:rPr lang="en-US" sz="2400" b="1" dirty="0" smtClean="0">
                <a:solidFill>
                  <a:srgbClr val="FF0000"/>
                </a:solidFill>
                <a:latin typeface="Consolas" panose="020B0609020204030204" pitchFamily="49" charset="0"/>
              </a:rPr>
              <a:t>&lt;</a:t>
            </a:r>
            <a:r>
              <a:rPr lang="en-US" sz="2400" b="1" dirty="0" err="1" smtClean="0">
                <a:solidFill>
                  <a:srgbClr val="FF0000"/>
                </a:solidFill>
                <a:latin typeface="Consolas" panose="020B0609020204030204" pitchFamily="49" charset="0"/>
              </a:rPr>
              <a:t>thead</a:t>
            </a:r>
            <a:r>
              <a:rPr lang="en-US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  <a:r>
              <a:rPr lang="en-ID" sz="2400" dirty="0" smtClean="0">
                <a:solidFill>
                  <a:srgbClr val="009696"/>
                </a:solidFill>
                <a:latin typeface="Consolas" panose="020B0609020204030204" pitchFamily="49" charset="0"/>
              </a:rPr>
              <a:t>class</a:t>
            </a:r>
            <a:r>
              <a:rPr lang="en-ID" sz="2400" dirty="0">
                <a:solidFill>
                  <a:srgbClr val="009696"/>
                </a:solidFill>
                <a:latin typeface="Consolas" panose="020B0609020204030204" pitchFamily="49" charset="0"/>
              </a:rPr>
              <a:t>=</a:t>
            </a:r>
            <a:r>
              <a:rPr lang="en-ID" sz="2400" b="1" dirty="0">
                <a:solidFill>
                  <a:srgbClr val="009696"/>
                </a:solidFill>
                <a:latin typeface="Consolas" panose="020B0609020204030204" pitchFamily="49" charset="0"/>
              </a:rPr>
              <a:t>"</a:t>
            </a:r>
            <a:r>
              <a:rPr lang="en-ID" sz="2400" b="1" dirty="0" err="1" smtClean="0">
                <a:solidFill>
                  <a:srgbClr val="009696"/>
                </a:solidFill>
                <a:latin typeface="Consolas" panose="020B0609020204030204" pitchFamily="49" charset="0"/>
              </a:rPr>
              <a:t>thead</a:t>
            </a:r>
            <a:r>
              <a:rPr lang="en-ID" sz="2400" b="1" dirty="0" smtClean="0">
                <a:solidFill>
                  <a:srgbClr val="009696"/>
                </a:solidFill>
                <a:latin typeface="Consolas" panose="020B0609020204030204" pitchFamily="49" charset="0"/>
              </a:rPr>
              <a:t>-dark"</a:t>
            </a:r>
            <a:r>
              <a:rPr lang="en-US" sz="2400" b="1" dirty="0" smtClean="0">
                <a:solidFill>
                  <a:srgbClr val="FF0000"/>
                </a:solidFill>
                <a:latin typeface="Consolas" panose="020B0609020204030204" pitchFamily="49" charset="0"/>
              </a:rPr>
              <a:t>&gt;</a:t>
            </a:r>
            <a:endParaRPr lang="en-US" sz="2400" b="1" dirty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r>
              <a:rPr lang="en-US" sz="2400" dirty="0" smtClean="0">
                <a:latin typeface="Consolas" panose="020B0609020204030204" pitchFamily="49" charset="0"/>
              </a:rPr>
              <a:t>    &lt;</a:t>
            </a:r>
            <a:r>
              <a:rPr lang="en-US" sz="2400" dirty="0" err="1">
                <a:latin typeface="Consolas" panose="020B0609020204030204" pitchFamily="49" charset="0"/>
              </a:rPr>
              <a:t>tr</a:t>
            </a:r>
            <a:r>
              <a:rPr lang="en-US" sz="2400" dirty="0">
                <a:latin typeface="Consolas" panose="020B0609020204030204" pitchFamily="49" charset="0"/>
              </a:rPr>
              <a:t>&gt;</a:t>
            </a:r>
          </a:p>
          <a:p>
            <a:r>
              <a:rPr lang="en-US" sz="2400" dirty="0" smtClean="0">
                <a:latin typeface="Consolas" panose="020B0609020204030204" pitchFamily="49" charset="0"/>
              </a:rPr>
              <a:t>      &lt;</a:t>
            </a:r>
            <a:r>
              <a:rPr lang="en-US" sz="2400" dirty="0" err="1">
                <a:latin typeface="Consolas" panose="020B0609020204030204" pitchFamily="49" charset="0"/>
              </a:rPr>
              <a:t>th</a:t>
            </a:r>
            <a:r>
              <a:rPr lang="en-US" sz="2400" dirty="0">
                <a:latin typeface="Consolas" panose="020B0609020204030204" pitchFamily="49" charset="0"/>
              </a:rPr>
              <a:t>&gt;</a:t>
            </a:r>
            <a:r>
              <a:rPr lang="en-US" sz="2400" b="1" i="1" dirty="0">
                <a:latin typeface="Consolas" panose="020B0609020204030204" pitchFamily="49" charset="0"/>
              </a:rPr>
              <a:t>No.</a:t>
            </a:r>
            <a:r>
              <a:rPr lang="en-US" sz="2400" dirty="0">
                <a:latin typeface="Consolas" panose="020B0609020204030204" pitchFamily="49" charset="0"/>
              </a:rPr>
              <a:t>&lt;/</a:t>
            </a:r>
            <a:r>
              <a:rPr lang="en-US" sz="2400" dirty="0" err="1">
                <a:latin typeface="Consolas" panose="020B0609020204030204" pitchFamily="49" charset="0"/>
              </a:rPr>
              <a:t>th</a:t>
            </a:r>
            <a:r>
              <a:rPr lang="en-US" sz="2400" dirty="0">
                <a:latin typeface="Consolas" panose="020B0609020204030204" pitchFamily="49" charset="0"/>
              </a:rPr>
              <a:t>&gt;</a:t>
            </a:r>
          </a:p>
          <a:p>
            <a:r>
              <a:rPr lang="en-US" sz="2400" dirty="0" smtClean="0">
                <a:latin typeface="Consolas" panose="020B0609020204030204" pitchFamily="49" charset="0"/>
              </a:rPr>
              <a:t>      &lt;</a:t>
            </a:r>
            <a:r>
              <a:rPr lang="en-US" sz="2400" dirty="0" err="1">
                <a:latin typeface="Consolas" panose="020B0609020204030204" pitchFamily="49" charset="0"/>
              </a:rPr>
              <a:t>th</a:t>
            </a:r>
            <a:r>
              <a:rPr lang="en-US" sz="2400" dirty="0">
                <a:latin typeface="Consolas" panose="020B0609020204030204" pitchFamily="49" charset="0"/>
              </a:rPr>
              <a:t>&gt;</a:t>
            </a:r>
            <a:r>
              <a:rPr lang="en-US" sz="2400" b="1" i="1" dirty="0">
                <a:latin typeface="Consolas" panose="020B0609020204030204" pitchFamily="49" charset="0"/>
              </a:rPr>
              <a:t>Nama</a:t>
            </a:r>
            <a:r>
              <a:rPr lang="en-US" sz="2400" dirty="0">
                <a:latin typeface="Consolas" panose="020B0609020204030204" pitchFamily="49" charset="0"/>
              </a:rPr>
              <a:t>&lt;/</a:t>
            </a:r>
            <a:r>
              <a:rPr lang="en-US" sz="2400" dirty="0" err="1">
                <a:latin typeface="Consolas" panose="020B0609020204030204" pitchFamily="49" charset="0"/>
              </a:rPr>
              <a:t>th</a:t>
            </a:r>
            <a:r>
              <a:rPr lang="en-US" sz="2400" dirty="0">
                <a:latin typeface="Consolas" panose="020B0609020204030204" pitchFamily="49" charset="0"/>
              </a:rPr>
              <a:t>&gt;</a:t>
            </a:r>
          </a:p>
          <a:p>
            <a:r>
              <a:rPr lang="en-US" sz="2400" dirty="0" smtClean="0">
                <a:latin typeface="Consolas" panose="020B0609020204030204" pitchFamily="49" charset="0"/>
              </a:rPr>
              <a:t>      &lt;</a:t>
            </a:r>
            <a:r>
              <a:rPr lang="en-US" sz="2400" dirty="0" err="1">
                <a:latin typeface="Consolas" panose="020B0609020204030204" pitchFamily="49" charset="0"/>
              </a:rPr>
              <a:t>th</a:t>
            </a:r>
            <a:r>
              <a:rPr lang="en-US" sz="2400" dirty="0">
                <a:latin typeface="Consolas" panose="020B0609020204030204" pitchFamily="49" charset="0"/>
              </a:rPr>
              <a:t>&gt;</a:t>
            </a:r>
            <a:r>
              <a:rPr lang="en-US" sz="2400" b="1" i="1" dirty="0" err="1">
                <a:latin typeface="Consolas" panose="020B0609020204030204" pitchFamily="49" charset="0"/>
              </a:rPr>
              <a:t>Usia</a:t>
            </a:r>
            <a:r>
              <a:rPr lang="en-US" sz="2400" dirty="0">
                <a:latin typeface="Consolas" panose="020B0609020204030204" pitchFamily="49" charset="0"/>
              </a:rPr>
              <a:t>&lt;/</a:t>
            </a:r>
            <a:r>
              <a:rPr lang="en-US" sz="2400" dirty="0" err="1">
                <a:latin typeface="Consolas" panose="020B0609020204030204" pitchFamily="49" charset="0"/>
              </a:rPr>
              <a:t>th</a:t>
            </a:r>
            <a:r>
              <a:rPr lang="en-US" sz="2400" dirty="0">
                <a:latin typeface="Consolas" panose="020B0609020204030204" pitchFamily="49" charset="0"/>
              </a:rPr>
              <a:t>&gt;</a:t>
            </a:r>
          </a:p>
          <a:p>
            <a:r>
              <a:rPr lang="en-US" sz="2400" dirty="0" smtClean="0">
                <a:latin typeface="Consolas" panose="020B0609020204030204" pitchFamily="49" charset="0"/>
              </a:rPr>
              <a:t>      &lt;</a:t>
            </a:r>
            <a:r>
              <a:rPr lang="en-US" sz="2400" dirty="0" err="1">
                <a:latin typeface="Consolas" panose="020B0609020204030204" pitchFamily="49" charset="0"/>
              </a:rPr>
              <a:t>th</a:t>
            </a:r>
            <a:r>
              <a:rPr lang="en-US" sz="2400" dirty="0">
                <a:latin typeface="Consolas" panose="020B0609020204030204" pitchFamily="49" charset="0"/>
              </a:rPr>
              <a:t>&gt;</a:t>
            </a:r>
            <a:r>
              <a:rPr lang="en-US" sz="2400" b="1" i="1" dirty="0">
                <a:latin typeface="Consolas" panose="020B0609020204030204" pitchFamily="49" charset="0"/>
              </a:rPr>
              <a:t>Kota</a:t>
            </a:r>
            <a:r>
              <a:rPr lang="en-US" sz="2400" dirty="0">
                <a:latin typeface="Consolas" panose="020B0609020204030204" pitchFamily="49" charset="0"/>
              </a:rPr>
              <a:t>&lt;/</a:t>
            </a:r>
            <a:r>
              <a:rPr lang="en-US" sz="2400" dirty="0" err="1">
                <a:latin typeface="Consolas" panose="020B0609020204030204" pitchFamily="49" charset="0"/>
              </a:rPr>
              <a:t>th</a:t>
            </a:r>
            <a:r>
              <a:rPr lang="en-US" sz="2400" dirty="0">
                <a:latin typeface="Consolas" panose="020B0609020204030204" pitchFamily="49" charset="0"/>
              </a:rPr>
              <a:t>&gt;</a:t>
            </a:r>
          </a:p>
          <a:p>
            <a:r>
              <a:rPr lang="en-US" sz="2400" dirty="0" smtClean="0">
                <a:latin typeface="Consolas" panose="020B0609020204030204" pitchFamily="49" charset="0"/>
              </a:rPr>
              <a:t>    &lt;/</a:t>
            </a:r>
            <a:r>
              <a:rPr lang="en-US" sz="2400" dirty="0" err="1">
                <a:latin typeface="Consolas" panose="020B0609020204030204" pitchFamily="49" charset="0"/>
              </a:rPr>
              <a:t>tr</a:t>
            </a:r>
            <a:r>
              <a:rPr lang="en-US" sz="2400" dirty="0">
                <a:latin typeface="Consolas" panose="020B0609020204030204" pitchFamily="49" charset="0"/>
              </a:rPr>
              <a:t>&gt;</a:t>
            </a:r>
          </a:p>
          <a:p>
            <a:r>
              <a:rPr lang="en-US" sz="2400" dirty="0" smtClean="0">
                <a:latin typeface="Consolas" panose="020B0609020204030204" pitchFamily="49" charset="0"/>
              </a:rPr>
              <a:t>  </a:t>
            </a:r>
            <a:r>
              <a:rPr lang="en-US" sz="2400" b="1" dirty="0" smtClean="0">
                <a:solidFill>
                  <a:srgbClr val="FF0000"/>
                </a:solidFill>
                <a:latin typeface="Consolas" panose="020B0609020204030204" pitchFamily="49" charset="0"/>
              </a:rPr>
              <a:t>&lt;/</a:t>
            </a:r>
            <a:r>
              <a:rPr lang="en-US" sz="24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thead</a:t>
            </a:r>
            <a:r>
              <a:rPr lang="en-US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sz="2400" dirty="0" smtClean="0">
                <a:latin typeface="Consolas" panose="020B0609020204030204" pitchFamily="49" charset="0"/>
              </a:rPr>
              <a:t>  </a:t>
            </a:r>
            <a:endParaRPr lang="en-US" sz="2400" dirty="0">
              <a:latin typeface="Consolas" panose="020B0609020204030204" pitchFamily="49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3922" t="8167" r="8819" b="20369"/>
          <a:stretch/>
        </p:blipFill>
        <p:spPr>
          <a:xfrm>
            <a:off x="4030132" y="4220997"/>
            <a:ext cx="5113868" cy="2355827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3771" t="9383" r="8147" b="22865"/>
          <a:stretch/>
        </p:blipFill>
        <p:spPr>
          <a:xfrm>
            <a:off x="4030132" y="1035577"/>
            <a:ext cx="5113868" cy="2212623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41774548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3404812" y="40220"/>
            <a:ext cx="5276088" cy="8967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pPr algn="r"/>
            <a:r>
              <a:rPr lang="en-US" sz="4000" b="1" dirty="0" smtClean="0">
                <a:solidFill>
                  <a:srgbClr val="009696"/>
                </a:solidFill>
              </a:rPr>
              <a:t>Image</a:t>
            </a:r>
            <a:endParaRPr lang="en-US" b="1" dirty="0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474132" y="1038578"/>
            <a:ext cx="8590845" cy="317217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r>
              <a:rPr lang="en-ID" sz="2000" dirty="0" smtClean="0">
                <a:latin typeface="Consolas" panose="020B0609020204030204" pitchFamily="49" charset="0"/>
              </a:rPr>
              <a:t>&lt;</a:t>
            </a:r>
            <a:r>
              <a:rPr lang="en-ID" sz="2000" dirty="0">
                <a:latin typeface="Consolas" panose="020B0609020204030204" pitchFamily="49" charset="0"/>
              </a:rPr>
              <a:t>div class="container-fluid</a:t>
            </a:r>
            <a:r>
              <a:rPr lang="en-ID" sz="2000" dirty="0" smtClean="0">
                <a:latin typeface="Consolas" panose="020B0609020204030204" pitchFamily="49" charset="0"/>
              </a:rPr>
              <a:t>"&gt;</a:t>
            </a:r>
          </a:p>
          <a:p>
            <a:r>
              <a:rPr lang="en-ID" sz="2000" dirty="0" smtClean="0">
                <a:latin typeface="Consolas" panose="020B0609020204030204" pitchFamily="49" charset="0"/>
              </a:rPr>
              <a:t>&lt;</a:t>
            </a:r>
            <a:r>
              <a:rPr lang="en-ID" sz="2000" dirty="0">
                <a:latin typeface="Consolas" panose="020B0609020204030204" pitchFamily="49" charset="0"/>
              </a:rPr>
              <a:t>div class="row"&gt;</a:t>
            </a:r>
          </a:p>
          <a:p>
            <a:endParaRPr lang="en-ID" sz="2000" dirty="0" smtClean="0">
              <a:latin typeface="Consolas" panose="020B0609020204030204" pitchFamily="49" charset="0"/>
            </a:endParaRPr>
          </a:p>
          <a:p>
            <a:r>
              <a:rPr lang="en-ID" sz="2000" dirty="0" smtClean="0">
                <a:latin typeface="Consolas" panose="020B0609020204030204" pitchFamily="49" charset="0"/>
              </a:rPr>
              <a:t>&lt;</a:t>
            </a:r>
            <a:r>
              <a:rPr lang="en-ID" sz="2000" dirty="0">
                <a:latin typeface="Consolas" panose="020B0609020204030204" pitchFamily="49" charset="0"/>
              </a:rPr>
              <a:t>div class="</a:t>
            </a:r>
            <a:r>
              <a:rPr lang="en-ID" sz="2000" dirty="0" err="1">
                <a:latin typeface="Consolas" panose="020B0609020204030204" pitchFamily="49" charset="0"/>
              </a:rPr>
              <a:t>gaya</a:t>
            </a:r>
            <a:r>
              <a:rPr lang="en-ID" sz="2000" dirty="0">
                <a:latin typeface="Consolas" panose="020B0609020204030204" pitchFamily="49" charset="0"/>
              </a:rPr>
              <a:t> col-xs-4 col-md-4 col-xl-4 col-sm-4"&gt;</a:t>
            </a:r>
          </a:p>
          <a:p>
            <a:r>
              <a:rPr lang="en-ID" sz="2000" dirty="0">
                <a:latin typeface="Consolas" panose="020B0609020204030204" pitchFamily="49" charset="0"/>
              </a:rPr>
              <a:t>&lt;</a:t>
            </a:r>
            <a:r>
              <a:rPr lang="en-ID" sz="2000" dirty="0" err="1">
                <a:latin typeface="Consolas" panose="020B0609020204030204" pitchFamily="49" charset="0"/>
              </a:rPr>
              <a:t>img</a:t>
            </a:r>
            <a:r>
              <a:rPr lang="en-ID" sz="2000" dirty="0">
                <a:latin typeface="Consolas" panose="020B0609020204030204" pitchFamily="49" charset="0"/>
              </a:rPr>
              <a:t> </a:t>
            </a:r>
            <a:r>
              <a:rPr lang="en-ID" sz="2000" dirty="0" err="1">
                <a:latin typeface="Consolas" panose="020B0609020204030204" pitchFamily="49" charset="0"/>
              </a:rPr>
              <a:t>src</a:t>
            </a:r>
            <a:r>
              <a:rPr lang="en-ID" sz="2000" dirty="0">
                <a:latin typeface="Consolas" panose="020B0609020204030204" pitchFamily="49" charset="0"/>
              </a:rPr>
              <a:t>="</a:t>
            </a:r>
            <a:r>
              <a:rPr lang="en-ID" sz="2000" b="1" i="1" dirty="0" err="1" smtClean="0">
                <a:latin typeface="Consolas" panose="020B0609020204030204" pitchFamily="49" charset="0"/>
              </a:rPr>
              <a:t>img</a:t>
            </a:r>
            <a:r>
              <a:rPr lang="en-ID" sz="2000" b="1" i="1" dirty="0" smtClean="0">
                <a:latin typeface="Consolas" panose="020B0609020204030204" pitchFamily="49" charset="0"/>
              </a:rPr>
              <a:t>/1.png</a:t>
            </a:r>
            <a:r>
              <a:rPr lang="en-ID" sz="2000" dirty="0">
                <a:latin typeface="Consolas" panose="020B0609020204030204" pitchFamily="49" charset="0"/>
              </a:rPr>
              <a:t>" </a:t>
            </a:r>
            <a:r>
              <a:rPr lang="en-ID" sz="2000" dirty="0">
                <a:solidFill>
                  <a:srgbClr val="009696"/>
                </a:solidFill>
                <a:latin typeface="Consolas" panose="020B0609020204030204" pitchFamily="49" charset="0"/>
              </a:rPr>
              <a:t>class=</a:t>
            </a:r>
            <a:r>
              <a:rPr lang="en-ID" sz="2000" b="1" dirty="0">
                <a:solidFill>
                  <a:srgbClr val="FF0000"/>
                </a:solidFill>
                <a:latin typeface="Consolas" panose="020B0609020204030204" pitchFamily="49" charset="0"/>
              </a:rPr>
              <a:t>"rounded </a:t>
            </a:r>
            <a:r>
              <a:rPr lang="en-ID" sz="20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img</a:t>
            </a:r>
            <a:r>
              <a:rPr lang="en-ID" sz="2000" b="1" dirty="0">
                <a:solidFill>
                  <a:srgbClr val="FF0000"/>
                </a:solidFill>
                <a:latin typeface="Consolas" panose="020B0609020204030204" pitchFamily="49" charset="0"/>
              </a:rPr>
              <a:t>-fluid"</a:t>
            </a:r>
            <a:r>
              <a:rPr lang="en-ID" sz="2000" dirty="0">
                <a:latin typeface="Consolas" panose="020B0609020204030204" pitchFamily="49" charset="0"/>
              </a:rPr>
              <a:t>&gt;</a:t>
            </a:r>
          </a:p>
          <a:p>
            <a:r>
              <a:rPr lang="en-ID" sz="2000" dirty="0">
                <a:latin typeface="Consolas" panose="020B0609020204030204" pitchFamily="49" charset="0"/>
              </a:rPr>
              <a:t>&lt;/div&gt;</a:t>
            </a:r>
          </a:p>
          <a:p>
            <a:endParaRPr lang="en-ID" sz="2000" dirty="0" smtClean="0">
              <a:latin typeface="Consolas" panose="020B0609020204030204" pitchFamily="49" charset="0"/>
            </a:endParaRPr>
          </a:p>
          <a:p>
            <a:r>
              <a:rPr lang="en-ID" sz="2000" dirty="0" smtClean="0">
                <a:latin typeface="Consolas" panose="020B0609020204030204" pitchFamily="49" charset="0"/>
              </a:rPr>
              <a:t>&lt;</a:t>
            </a:r>
            <a:r>
              <a:rPr lang="en-ID" sz="2000" dirty="0">
                <a:latin typeface="Consolas" panose="020B0609020204030204" pitchFamily="49" charset="0"/>
              </a:rPr>
              <a:t>div class="</a:t>
            </a:r>
            <a:r>
              <a:rPr lang="en-ID" sz="2000" dirty="0" err="1">
                <a:latin typeface="Consolas" panose="020B0609020204030204" pitchFamily="49" charset="0"/>
              </a:rPr>
              <a:t>gaya</a:t>
            </a:r>
            <a:r>
              <a:rPr lang="en-ID" sz="2000" dirty="0">
                <a:latin typeface="Consolas" panose="020B0609020204030204" pitchFamily="49" charset="0"/>
              </a:rPr>
              <a:t> col-xs-4 col-md-4 col-xl-4 col-sm-4"&gt;</a:t>
            </a:r>
          </a:p>
          <a:p>
            <a:r>
              <a:rPr lang="en-ID" sz="2000" dirty="0">
                <a:latin typeface="Consolas" panose="020B0609020204030204" pitchFamily="49" charset="0"/>
              </a:rPr>
              <a:t>&lt;</a:t>
            </a:r>
            <a:r>
              <a:rPr lang="en-ID" sz="2000" dirty="0" err="1">
                <a:latin typeface="Consolas" panose="020B0609020204030204" pitchFamily="49" charset="0"/>
              </a:rPr>
              <a:t>img</a:t>
            </a:r>
            <a:r>
              <a:rPr lang="en-ID" sz="2000" dirty="0">
                <a:latin typeface="Consolas" panose="020B0609020204030204" pitchFamily="49" charset="0"/>
              </a:rPr>
              <a:t> </a:t>
            </a:r>
            <a:r>
              <a:rPr lang="en-ID" sz="2000" dirty="0" err="1">
                <a:latin typeface="Consolas" panose="020B0609020204030204" pitchFamily="49" charset="0"/>
              </a:rPr>
              <a:t>src</a:t>
            </a:r>
            <a:r>
              <a:rPr lang="en-ID" sz="2000" dirty="0">
                <a:latin typeface="Consolas" panose="020B0609020204030204" pitchFamily="49" charset="0"/>
              </a:rPr>
              <a:t>="</a:t>
            </a:r>
            <a:r>
              <a:rPr lang="en-ID" sz="2000" b="1" i="1" dirty="0" err="1" smtClean="0">
                <a:latin typeface="Consolas" panose="020B0609020204030204" pitchFamily="49" charset="0"/>
              </a:rPr>
              <a:t>img</a:t>
            </a:r>
            <a:r>
              <a:rPr lang="en-ID" sz="2000" b="1" i="1" dirty="0" smtClean="0">
                <a:latin typeface="Consolas" panose="020B0609020204030204" pitchFamily="49" charset="0"/>
              </a:rPr>
              <a:t>/2.png</a:t>
            </a:r>
            <a:r>
              <a:rPr lang="en-ID" sz="2000" dirty="0">
                <a:latin typeface="Consolas" panose="020B0609020204030204" pitchFamily="49" charset="0"/>
              </a:rPr>
              <a:t>" </a:t>
            </a:r>
            <a:r>
              <a:rPr lang="en-ID" sz="2000" dirty="0">
                <a:solidFill>
                  <a:srgbClr val="009696"/>
                </a:solidFill>
                <a:latin typeface="Consolas" panose="020B0609020204030204" pitchFamily="49" charset="0"/>
              </a:rPr>
              <a:t>class=</a:t>
            </a:r>
            <a:r>
              <a:rPr lang="en-ID" sz="2000" b="1" dirty="0">
                <a:solidFill>
                  <a:srgbClr val="FF0000"/>
                </a:solidFill>
                <a:latin typeface="Consolas" panose="020B0609020204030204" pitchFamily="49" charset="0"/>
              </a:rPr>
              <a:t>"rounded-circle </a:t>
            </a:r>
            <a:r>
              <a:rPr lang="en-ID" sz="20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img</a:t>
            </a:r>
            <a:r>
              <a:rPr lang="en-ID" sz="2000" b="1" dirty="0">
                <a:solidFill>
                  <a:srgbClr val="FF0000"/>
                </a:solidFill>
                <a:latin typeface="Consolas" panose="020B0609020204030204" pitchFamily="49" charset="0"/>
              </a:rPr>
              <a:t>-fluid"</a:t>
            </a:r>
            <a:r>
              <a:rPr lang="en-ID" sz="2000" dirty="0">
                <a:latin typeface="Consolas" panose="020B0609020204030204" pitchFamily="49" charset="0"/>
              </a:rPr>
              <a:t>&gt;</a:t>
            </a:r>
          </a:p>
          <a:p>
            <a:r>
              <a:rPr lang="en-ID" sz="2000" dirty="0">
                <a:latin typeface="Consolas" panose="020B0609020204030204" pitchFamily="49" charset="0"/>
              </a:rPr>
              <a:t>&lt;/div&gt;</a:t>
            </a:r>
          </a:p>
          <a:p>
            <a:endParaRPr lang="en-ID" sz="2000" dirty="0" smtClean="0">
              <a:latin typeface="Consolas" panose="020B0609020204030204" pitchFamily="49" charset="0"/>
            </a:endParaRPr>
          </a:p>
          <a:p>
            <a:r>
              <a:rPr lang="en-ID" sz="2000" dirty="0" smtClean="0">
                <a:latin typeface="Consolas" panose="020B0609020204030204" pitchFamily="49" charset="0"/>
              </a:rPr>
              <a:t>&lt;</a:t>
            </a:r>
            <a:r>
              <a:rPr lang="en-ID" sz="2000" dirty="0">
                <a:latin typeface="Consolas" panose="020B0609020204030204" pitchFamily="49" charset="0"/>
              </a:rPr>
              <a:t>div class="</a:t>
            </a:r>
            <a:r>
              <a:rPr lang="en-ID" sz="2000" dirty="0" err="1">
                <a:latin typeface="Consolas" panose="020B0609020204030204" pitchFamily="49" charset="0"/>
              </a:rPr>
              <a:t>gaya</a:t>
            </a:r>
            <a:r>
              <a:rPr lang="en-ID" sz="2000" dirty="0">
                <a:latin typeface="Consolas" panose="020B0609020204030204" pitchFamily="49" charset="0"/>
              </a:rPr>
              <a:t> col-xs-4 col-md-4 col-xl-4 col-sm-4"&gt;</a:t>
            </a:r>
          </a:p>
          <a:p>
            <a:r>
              <a:rPr lang="en-ID" sz="2000" dirty="0">
                <a:latin typeface="Consolas" panose="020B0609020204030204" pitchFamily="49" charset="0"/>
              </a:rPr>
              <a:t>&lt;</a:t>
            </a:r>
            <a:r>
              <a:rPr lang="en-ID" sz="2000" dirty="0" err="1">
                <a:latin typeface="Consolas" panose="020B0609020204030204" pitchFamily="49" charset="0"/>
              </a:rPr>
              <a:t>img</a:t>
            </a:r>
            <a:r>
              <a:rPr lang="en-ID" sz="2000" dirty="0">
                <a:latin typeface="Consolas" panose="020B0609020204030204" pitchFamily="49" charset="0"/>
              </a:rPr>
              <a:t> </a:t>
            </a:r>
            <a:r>
              <a:rPr lang="en-ID" sz="2000" dirty="0" err="1">
                <a:latin typeface="Consolas" panose="020B0609020204030204" pitchFamily="49" charset="0"/>
              </a:rPr>
              <a:t>src</a:t>
            </a:r>
            <a:r>
              <a:rPr lang="en-ID" sz="2000" dirty="0">
                <a:latin typeface="Consolas" panose="020B0609020204030204" pitchFamily="49" charset="0"/>
              </a:rPr>
              <a:t>="</a:t>
            </a:r>
            <a:r>
              <a:rPr lang="en-ID" sz="2000" b="1" i="1" dirty="0" err="1" smtClean="0">
                <a:latin typeface="Consolas" panose="020B0609020204030204" pitchFamily="49" charset="0"/>
              </a:rPr>
              <a:t>img</a:t>
            </a:r>
            <a:r>
              <a:rPr lang="en-ID" sz="2000" b="1" i="1" dirty="0" smtClean="0">
                <a:latin typeface="Consolas" panose="020B0609020204030204" pitchFamily="49" charset="0"/>
              </a:rPr>
              <a:t>/3.png</a:t>
            </a:r>
            <a:r>
              <a:rPr lang="en-ID" sz="2000" dirty="0">
                <a:latin typeface="Consolas" panose="020B0609020204030204" pitchFamily="49" charset="0"/>
              </a:rPr>
              <a:t>" </a:t>
            </a:r>
            <a:r>
              <a:rPr lang="en-ID" sz="2000" dirty="0">
                <a:solidFill>
                  <a:srgbClr val="009696"/>
                </a:solidFill>
                <a:latin typeface="Consolas" panose="020B0609020204030204" pitchFamily="49" charset="0"/>
              </a:rPr>
              <a:t>class=</a:t>
            </a:r>
            <a:r>
              <a:rPr lang="en-ID" sz="2000" b="1" dirty="0">
                <a:solidFill>
                  <a:srgbClr val="FF0000"/>
                </a:solidFill>
                <a:latin typeface="Consolas" panose="020B0609020204030204" pitchFamily="49" charset="0"/>
              </a:rPr>
              <a:t>"</a:t>
            </a:r>
            <a:r>
              <a:rPr lang="en-ID" sz="20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img</a:t>
            </a:r>
            <a:r>
              <a:rPr lang="en-ID" sz="2000" b="1" dirty="0">
                <a:solidFill>
                  <a:srgbClr val="FF0000"/>
                </a:solidFill>
                <a:latin typeface="Consolas" panose="020B0609020204030204" pitchFamily="49" charset="0"/>
              </a:rPr>
              <a:t>-thumbnail </a:t>
            </a:r>
            <a:r>
              <a:rPr lang="en-ID" sz="20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img</a:t>
            </a:r>
            <a:r>
              <a:rPr lang="en-ID" sz="2000" b="1" dirty="0">
                <a:solidFill>
                  <a:srgbClr val="FF0000"/>
                </a:solidFill>
                <a:latin typeface="Consolas" panose="020B0609020204030204" pitchFamily="49" charset="0"/>
              </a:rPr>
              <a:t>-fluid"</a:t>
            </a:r>
            <a:r>
              <a:rPr lang="en-ID" sz="2000" dirty="0">
                <a:latin typeface="Consolas" panose="020B0609020204030204" pitchFamily="49" charset="0"/>
              </a:rPr>
              <a:t>&gt;</a:t>
            </a:r>
          </a:p>
          <a:p>
            <a:r>
              <a:rPr lang="en-ID" sz="2000" dirty="0">
                <a:latin typeface="Consolas" panose="020B0609020204030204" pitchFamily="49" charset="0"/>
              </a:rPr>
              <a:t>&lt;/div&gt;</a:t>
            </a:r>
          </a:p>
          <a:p>
            <a:endParaRPr lang="en-ID" sz="2000" dirty="0" smtClean="0">
              <a:latin typeface="Consolas" panose="020B0609020204030204" pitchFamily="49" charset="0"/>
            </a:endParaRPr>
          </a:p>
          <a:p>
            <a:r>
              <a:rPr lang="en-ID" sz="2000" dirty="0" smtClean="0">
                <a:latin typeface="Consolas" panose="020B0609020204030204" pitchFamily="49" charset="0"/>
              </a:rPr>
              <a:t>&lt;/</a:t>
            </a:r>
            <a:r>
              <a:rPr lang="en-ID" sz="2000" dirty="0">
                <a:latin typeface="Consolas" panose="020B0609020204030204" pitchFamily="49" charset="0"/>
              </a:rPr>
              <a:t>div&gt;</a:t>
            </a:r>
          </a:p>
          <a:p>
            <a:r>
              <a:rPr lang="en-ID" sz="2000" dirty="0">
                <a:latin typeface="Consolas" panose="020B0609020204030204" pitchFamily="49" charset="0"/>
              </a:rPr>
              <a:t>&lt;/div&gt;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0315" t="13904" r="12160" b="40927"/>
          <a:stretch/>
        </p:blipFill>
        <p:spPr>
          <a:xfrm>
            <a:off x="1880622" y="4312358"/>
            <a:ext cx="6992446" cy="2291642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420664887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751114" y="141821"/>
            <a:ext cx="3886200" cy="8967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r>
              <a:rPr lang="en-US" sz="4000" b="1" dirty="0" smtClean="0">
                <a:solidFill>
                  <a:srgbClr val="009696"/>
                </a:solidFill>
              </a:rPr>
              <a:t>Alert</a:t>
            </a:r>
            <a:endParaRPr lang="en-US" b="1" dirty="0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495903" y="1038578"/>
            <a:ext cx="6100839" cy="502920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r>
              <a:rPr lang="en-ID" sz="2400" dirty="0">
                <a:latin typeface="Consolas" panose="020B0609020204030204" pitchFamily="49" charset="0"/>
              </a:rPr>
              <a:t>&lt;div </a:t>
            </a:r>
            <a:r>
              <a:rPr lang="en-ID" sz="2400" dirty="0">
                <a:solidFill>
                  <a:srgbClr val="009696"/>
                </a:solidFill>
                <a:latin typeface="Consolas" panose="020B0609020204030204" pitchFamily="49" charset="0"/>
              </a:rPr>
              <a:t>class=</a:t>
            </a:r>
            <a:r>
              <a:rPr lang="en-ID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"alert alert-primary"</a:t>
            </a:r>
            <a:r>
              <a:rPr lang="en-ID" sz="2400" dirty="0">
                <a:solidFill>
                  <a:srgbClr val="009696"/>
                </a:solidFill>
                <a:latin typeface="Consolas" panose="020B0609020204030204" pitchFamily="49" charset="0"/>
              </a:rPr>
              <a:t> </a:t>
            </a:r>
            <a:endParaRPr lang="en-ID" sz="2400" dirty="0" smtClean="0">
              <a:solidFill>
                <a:srgbClr val="009696"/>
              </a:solidFill>
              <a:latin typeface="Consolas" panose="020B0609020204030204" pitchFamily="49" charset="0"/>
            </a:endParaRPr>
          </a:p>
          <a:p>
            <a:r>
              <a:rPr lang="en-ID" sz="2400" dirty="0" smtClean="0">
                <a:solidFill>
                  <a:srgbClr val="009696"/>
                </a:solidFill>
                <a:latin typeface="Consolas" panose="020B0609020204030204" pitchFamily="49" charset="0"/>
              </a:rPr>
              <a:t>role</a:t>
            </a:r>
            <a:r>
              <a:rPr lang="en-ID" sz="2400" dirty="0">
                <a:solidFill>
                  <a:srgbClr val="009696"/>
                </a:solidFill>
                <a:latin typeface="Consolas" panose="020B0609020204030204" pitchFamily="49" charset="0"/>
              </a:rPr>
              <a:t>=</a:t>
            </a:r>
            <a:r>
              <a:rPr lang="en-ID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"alert"</a:t>
            </a:r>
            <a:r>
              <a:rPr lang="en-ID" sz="2400" dirty="0">
                <a:latin typeface="Consolas" panose="020B0609020204030204" pitchFamily="49" charset="0"/>
              </a:rPr>
              <a:t>&gt;</a:t>
            </a:r>
          </a:p>
          <a:p>
            <a:r>
              <a:rPr lang="en-ID" sz="2400" dirty="0" smtClean="0">
                <a:latin typeface="Consolas" panose="020B0609020204030204" pitchFamily="49" charset="0"/>
              </a:rPr>
              <a:t>  </a:t>
            </a:r>
            <a:r>
              <a:rPr lang="en-ID" sz="2400" b="1" i="1" dirty="0" err="1" smtClean="0">
                <a:latin typeface="Consolas" panose="020B0609020204030204" pitchFamily="49" charset="0"/>
              </a:rPr>
              <a:t>Ini</a:t>
            </a:r>
            <a:r>
              <a:rPr lang="en-ID" sz="2400" b="1" i="1" dirty="0" smtClean="0">
                <a:latin typeface="Consolas" panose="020B0609020204030204" pitchFamily="49" charset="0"/>
              </a:rPr>
              <a:t> </a:t>
            </a:r>
            <a:r>
              <a:rPr lang="en-ID" sz="2400" b="1" i="1" dirty="0">
                <a:latin typeface="Consolas" panose="020B0609020204030204" pitchFamily="49" charset="0"/>
              </a:rPr>
              <a:t>alert primary!</a:t>
            </a:r>
          </a:p>
          <a:p>
            <a:r>
              <a:rPr lang="en-ID" sz="2400" dirty="0">
                <a:latin typeface="Consolas" panose="020B0609020204030204" pitchFamily="49" charset="0"/>
              </a:rPr>
              <a:t>&lt;/div</a:t>
            </a:r>
            <a:r>
              <a:rPr lang="en-ID" sz="2400" dirty="0" smtClean="0">
                <a:latin typeface="Consolas" panose="020B0609020204030204" pitchFamily="49" charset="0"/>
              </a:rPr>
              <a:t>&gt;</a:t>
            </a:r>
          </a:p>
          <a:p>
            <a:endParaRPr lang="en-ID" sz="2400" dirty="0">
              <a:latin typeface="Consolas" panose="020B0609020204030204" pitchFamily="49" charset="0"/>
            </a:endParaRPr>
          </a:p>
          <a:p>
            <a:r>
              <a:rPr lang="en-ID" sz="2400" dirty="0">
                <a:latin typeface="Consolas" panose="020B0609020204030204" pitchFamily="49" charset="0"/>
              </a:rPr>
              <a:t>&lt;div </a:t>
            </a:r>
            <a:r>
              <a:rPr lang="en-ID" sz="2400" dirty="0">
                <a:solidFill>
                  <a:srgbClr val="009696"/>
                </a:solidFill>
                <a:latin typeface="Consolas" panose="020B0609020204030204" pitchFamily="49" charset="0"/>
              </a:rPr>
              <a:t>class=</a:t>
            </a:r>
            <a:r>
              <a:rPr lang="en-ID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"alert </a:t>
            </a:r>
            <a:r>
              <a:rPr lang="en-ID" sz="2400" b="1" dirty="0" smtClean="0">
                <a:solidFill>
                  <a:srgbClr val="FF0000"/>
                </a:solidFill>
                <a:latin typeface="Consolas" panose="020B0609020204030204" pitchFamily="49" charset="0"/>
              </a:rPr>
              <a:t>alert-info"</a:t>
            </a:r>
            <a:r>
              <a:rPr lang="en-ID" sz="2400" dirty="0" smtClean="0">
                <a:solidFill>
                  <a:srgbClr val="009696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ID" sz="2400" dirty="0" smtClean="0">
                <a:solidFill>
                  <a:srgbClr val="009696"/>
                </a:solidFill>
                <a:latin typeface="Consolas" panose="020B0609020204030204" pitchFamily="49" charset="0"/>
              </a:rPr>
              <a:t>role</a:t>
            </a:r>
            <a:r>
              <a:rPr lang="en-ID" sz="2400" dirty="0">
                <a:solidFill>
                  <a:srgbClr val="009696"/>
                </a:solidFill>
                <a:latin typeface="Consolas" panose="020B0609020204030204" pitchFamily="49" charset="0"/>
              </a:rPr>
              <a:t>=</a:t>
            </a:r>
            <a:r>
              <a:rPr lang="en-ID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"alert"</a:t>
            </a:r>
            <a:r>
              <a:rPr lang="en-ID" sz="2400" dirty="0">
                <a:latin typeface="Consolas" panose="020B0609020204030204" pitchFamily="49" charset="0"/>
              </a:rPr>
              <a:t>&gt;</a:t>
            </a:r>
          </a:p>
          <a:p>
            <a:r>
              <a:rPr lang="en-ID" sz="2400" dirty="0" smtClean="0">
                <a:latin typeface="Consolas" panose="020B0609020204030204" pitchFamily="49" charset="0"/>
              </a:rPr>
              <a:t>  </a:t>
            </a:r>
            <a:r>
              <a:rPr lang="en-ID" sz="2400" b="1" i="1" dirty="0" err="1" smtClean="0">
                <a:latin typeface="Consolas" panose="020B0609020204030204" pitchFamily="49" charset="0"/>
              </a:rPr>
              <a:t>Ini</a:t>
            </a:r>
            <a:r>
              <a:rPr lang="en-ID" sz="2400" b="1" i="1" dirty="0" smtClean="0">
                <a:latin typeface="Consolas" panose="020B0609020204030204" pitchFamily="49" charset="0"/>
              </a:rPr>
              <a:t> </a:t>
            </a:r>
            <a:r>
              <a:rPr lang="en-ID" sz="2400" b="1" i="1" dirty="0">
                <a:latin typeface="Consolas" panose="020B0609020204030204" pitchFamily="49" charset="0"/>
              </a:rPr>
              <a:t>alert secondary!</a:t>
            </a:r>
          </a:p>
          <a:p>
            <a:r>
              <a:rPr lang="en-ID" sz="2400" dirty="0">
                <a:latin typeface="Consolas" panose="020B0609020204030204" pitchFamily="49" charset="0"/>
              </a:rPr>
              <a:t>&lt;/div&gt;</a:t>
            </a:r>
          </a:p>
          <a:p>
            <a:endParaRPr lang="en-ID" sz="2400" dirty="0" smtClean="0">
              <a:latin typeface="Consolas" panose="020B0609020204030204" pitchFamily="49" charset="0"/>
            </a:endParaRPr>
          </a:p>
          <a:p>
            <a:r>
              <a:rPr lang="en-ID" sz="2400" dirty="0" smtClean="0">
                <a:latin typeface="Consolas" panose="020B0609020204030204" pitchFamily="49" charset="0"/>
              </a:rPr>
              <a:t>&lt;</a:t>
            </a:r>
            <a:r>
              <a:rPr lang="en-ID" sz="2400" dirty="0">
                <a:latin typeface="Consolas" panose="020B0609020204030204" pitchFamily="49" charset="0"/>
              </a:rPr>
              <a:t>div </a:t>
            </a:r>
            <a:r>
              <a:rPr lang="en-ID" sz="2400" dirty="0">
                <a:solidFill>
                  <a:srgbClr val="009696"/>
                </a:solidFill>
                <a:latin typeface="Consolas" panose="020B0609020204030204" pitchFamily="49" charset="0"/>
              </a:rPr>
              <a:t>class=</a:t>
            </a:r>
            <a:r>
              <a:rPr lang="en-ID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"alert alert-success"</a:t>
            </a:r>
            <a:r>
              <a:rPr lang="en-ID" sz="2400" dirty="0">
                <a:solidFill>
                  <a:srgbClr val="009696"/>
                </a:solidFill>
                <a:latin typeface="Consolas" panose="020B0609020204030204" pitchFamily="49" charset="0"/>
              </a:rPr>
              <a:t> </a:t>
            </a:r>
            <a:endParaRPr lang="en-ID" sz="2400" dirty="0" smtClean="0">
              <a:solidFill>
                <a:srgbClr val="009696"/>
              </a:solidFill>
              <a:latin typeface="Consolas" panose="020B0609020204030204" pitchFamily="49" charset="0"/>
            </a:endParaRPr>
          </a:p>
          <a:p>
            <a:r>
              <a:rPr lang="en-ID" sz="2400" dirty="0" smtClean="0">
                <a:solidFill>
                  <a:srgbClr val="009696"/>
                </a:solidFill>
                <a:latin typeface="Consolas" panose="020B0609020204030204" pitchFamily="49" charset="0"/>
              </a:rPr>
              <a:t>role</a:t>
            </a:r>
            <a:r>
              <a:rPr lang="en-ID" sz="2400" dirty="0">
                <a:solidFill>
                  <a:srgbClr val="009696"/>
                </a:solidFill>
                <a:latin typeface="Consolas" panose="020B0609020204030204" pitchFamily="49" charset="0"/>
              </a:rPr>
              <a:t>=</a:t>
            </a:r>
            <a:r>
              <a:rPr lang="en-ID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"alert"</a:t>
            </a:r>
            <a:r>
              <a:rPr lang="en-ID" sz="2400" dirty="0">
                <a:latin typeface="Consolas" panose="020B0609020204030204" pitchFamily="49" charset="0"/>
              </a:rPr>
              <a:t>&gt;</a:t>
            </a:r>
          </a:p>
          <a:p>
            <a:r>
              <a:rPr lang="en-ID" sz="2400" dirty="0" smtClean="0">
                <a:latin typeface="Consolas" panose="020B0609020204030204" pitchFamily="49" charset="0"/>
              </a:rPr>
              <a:t>  </a:t>
            </a:r>
            <a:r>
              <a:rPr lang="en-ID" sz="2400" b="1" i="1" dirty="0" err="1" smtClean="0">
                <a:latin typeface="Consolas" panose="020B0609020204030204" pitchFamily="49" charset="0"/>
              </a:rPr>
              <a:t>Ini</a:t>
            </a:r>
            <a:r>
              <a:rPr lang="en-ID" sz="2400" b="1" i="1" dirty="0" smtClean="0">
                <a:latin typeface="Consolas" panose="020B0609020204030204" pitchFamily="49" charset="0"/>
              </a:rPr>
              <a:t> </a:t>
            </a:r>
            <a:r>
              <a:rPr lang="en-ID" sz="2400" b="1" i="1" dirty="0">
                <a:latin typeface="Consolas" panose="020B0609020204030204" pitchFamily="49" charset="0"/>
              </a:rPr>
              <a:t>alert success!</a:t>
            </a:r>
          </a:p>
          <a:p>
            <a:r>
              <a:rPr lang="en-ID" sz="2400" dirty="0">
                <a:latin typeface="Consolas" panose="020B0609020204030204" pitchFamily="49" charset="0"/>
              </a:rPr>
              <a:t>&lt;/div&gt;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10186" t="13042" r="70766" b="7328"/>
          <a:stretch/>
        </p:blipFill>
        <p:spPr>
          <a:xfrm>
            <a:off x="6244806" y="195948"/>
            <a:ext cx="2492827" cy="5861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89955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751114" y="141821"/>
            <a:ext cx="5459186" cy="10364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r>
              <a:rPr lang="en-US" sz="4000" b="1" dirty="0" smtClean="0">
                <a:solidFill>
                  <a:srgbClr val="009696"/>
                </a:solidFill>
              </a:rPr>
              <a:t>Button</a:t>
            </a:r>
            <a:endParaRPr lang="en-US" b="1" dirty="0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521302" y="1884534"/>
            <a:ext cx="8648097" cy="43638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r>
              <a:rPr lang="en-ID" sz="2400" dirty="0">
                <a:latin typeface="Consolas" panose="020B0609020204030204" pitchFamily="49" charset="0"/>
              </a:rPr>
              <a:t>&lt;button type="button" </a:t>
            </a:r>
            <a:r>
              <a:rPr lang="en-ID" sz="2400" dirty="0">
                <a:solidFill>
                  <a:srgbClr val="009696"/>
                </a:solidFill>
                <a:latin typeface="Consolas" panose="020B0609020204030204" pitchFamily="49" charset="0"/>
              </a:rPr>
              <a:t>class=</a:t>
            </a:r>
            <a:r>
              <a:rPr lang="en-ID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"</a:t>
            </a:r>
            <a:r>
              <a:rPr lang="en-ID" sz="24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btn</a:t>
            </a:r>
            <a:r>
              <a:rPr lang="en-ID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  <a:r>
              <a:rPr lang="en-ID" sz="24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btn</a:t>
            </a:r>
            <a:r>
              <a:rPr lang="en-ID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-primary</a:t>
            </a:r>
            <a:r>
              <a:rPr lang="en-ID" sz="2400" b="1" dirty="0" smtClean="0">
                <a:solidFill>
                  <a:srgbClr val="FF0000"/>
                </a:solidFill>
                <a:latin typeface="Consolas" panose="020B0609020204030204" pitchFamily="49" charset="0"/>
              </a:rPr>
              <a:t>"</a:t>
            </a:r>
            <a:r>
              <a:rPr lang="en-ID" sz="2400" dirty="0" smtClean="0">
                <a:latin typeface="Consolas" panose="020B0609020204030204" pitchFamily="49" charset="0"/>
              </a:rPr>
              <a:t>&gt;</a:t>
            </a:r>
          </a:p>
          <a:p>
            <a:r>
              <a:rPr lang="en-ID" sz="2400" dirty="0" smtClean="0">
                <a:latin typeface="Consolas" panose="020B0609020204030204" pitchFamily="49" charset="0"/>
              </a:rPr>
              <a:t>   </a:t>
            </a:r>
            <a:r>
              <a:rPr lang="en-ID" sz="2400" b="1" i="1" dirty="0" smtClean="0">
                <a:latin typeface="Consolas" panose="020B0609020204030204" pitchFamily="49" charset="0"/>
              </a:rPr>
              <a:t>Primary</a:t>
            </a:r>
          </a:p>
          <a:p>
            <a:r>
              <a:rPr lang="en-ID" sz="2400" dirty="0" smtClean="0">
                <a:latin typeface="Consolas" panose="020B0609020204030204" pitchFamily="49" charset="0"/>
              </a:rPr>
              <a:t>&lt;/</a:t>
            </a:r>
            <a:r>
              <a:rPr lang="en-ID" sz="2400" dirty="0">
                <a:latin typeface="Consolas" panose="020B0609020204030204" pitchFamily="49" charset="0"/>
              </a:rPr>
              <a:t>button&gt;</a:t>
            </a:r>
          </a:p>
          <a:p>
            <a:endParaRPr lang="en-ID" sz="2400" dirty="0" smtClean="0">
              <a:latin typeface="Consolas" panose="020B0609020204030204" pitchFamily="49" charset="0"/>
            </a:endParaRPr>
          </a:p>
          <a:p>
            <a:r>
              <a:rPr lang="en-ID" sz="2400" dirty="0" smtClean="0">
                <a:latin typeface="Consolas" panose="020B0609020204030204" pitchFamily="49" charset="0"/>
              </a:rPr>
              <a:t>&lt;</a:t>
            </a:r>
            <a:r>
              <a:rPr lang="en-ID" sz="2400" dirty="0">
                <a:latin typeface="Consolas" panose="020B0609020204030204" pitchFamily="49" charset="0"/>
              </a:rPr>
              <a:t>button type="button" </a:t>
            </a:r>
            <a:r>
              <a:rPr lang="en-ID" sz="2400" dirty="0">
                <a:solidFill>
                  <a:srgbClr val="009696"/>
                </a:solidFill>
                <a:latin typeface="Consolas" panose="020B0609020204030204" pitchFamily="49" charset="0"/>
              </a:rPr>
              <a:t>class=</a:t>
            </a:r>
            <a:r>
              <a:rPr lang="en-ID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"</a:t>
            </a:r>
            <a:r>
              <a:rPr lang="en-ID" sz="24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btn</a:t>
            </a:r>
            <a:r>
              <a:rPr lang="en-ID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  <a:r>
              <a:rPr lang="en-ID" sz="24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btn</a:t>
            </a:r>
            <a:r>
              <a:rPr lang="en-ID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-secondary</a:t>
            </a:r>
            <a:r>
              <a:rPr lang="en-ID" sz="2400" b="1" dirty="0" smtClean="0">
                <a:solidFill>
                  <a:srgbClr val="FF0000"/>
                </a:solidFill>
                <a:latin typeface="Consolas" panose="020B0609020204030204" pitchFamily="49" charset="0"/>
              </a:rPr>
              <a:t>"</a:t>
            </a:r>
            <a:r>
              <a:rPr lang="en-ID" sz="2400" dirty="0" smtClean="0">
                <a:latin typeface="Consolas" panose="020B0609020204030204" pitchFamily="49" charset="0"/>
              </a:rPr>
              <a:t>&gt;</a:t>
            </a:r>
          </a:p>
          <a:p>
            <a:r>
              <a:rPr lang="en-ID" sz="2400" dirty="0" smtClean="0">
                <a:latin typeface="Consolas" panose="020B0609020204030204" pitchFamily="49" charset="0"/>
              </a:rPr>
              <a:t>   </a:t>
            </a:r>
            <a:r>
              <a:rPr lang="en-ID" sz="2400" b="1" i="1" dirty="0" smtClean="0">
                <a:latin typeface="Consolas" panose="020B0609020204030204" pitchFamily="49" charset="0"/>
              </a:rPr>
              <a:t>Secondary</a:t>
            </a:r>
          </a:p>
          <a:p>
            <a:r>
              <a:rPr lang="en-ID" sz="2400" dirty="0" smtClean="0">
                <a:latin typeface="Consolas" panose="020B0609020204030204" pitchFamily="49" charset="0"/>
              </a:rPr>
              <a:t>&lt;/</a:t>
            </a:r>
            <a:r>
              <a:rPr lang="en-ID" sz="2400" dirty="0">
                <a:latin typeface="Consolas" panose="020B0609020204030204" pitchFamily="49" charset="0"/>
              </a:rPr>
              <a:t>button&gt;</a:t>
            </a:r>
          </a:p>
          <a:p>
            <a:endParaRPr lang="en-ID" sz="2400" dirty="0" smtClean="0">
              <a:latin typeface="Consolas" panose="020B0609020204030204" pitchFamily="49" charset="0"/>
            </a:endParaRPr>
          </a:p>
          <a:p>
            <a:r>
              <a:rPr lang="en-ID" sz="2400" dirty="0" smtClean="0">
                <a:latin typeface="Consolas" panose="020B0609020204030204" pitchFamily="49" charset="0"/>
              </a:rPr>
              <a:t>&lt;</a:t>
            </a:r>
            <a:r>
              <a:rPr lang="en-ID" sz="2400" dirty="0">
                <a:latin typeface="Consolas" panose="020B0609020204030204" pitchFamily="49" charset="0"/>
              </a:rPr>
              <a:t>button type="button" </a:t>
            </a:r>
            <a:r>
              <a:rPr lang="en-ID" sz="2400" dirty="0">
                <a:solidFill>
                  <a:srgbClr val="009696"/>
                </a:solidFill>
                <a:latin typeface="Consolas" panose="020B0609020204030204" pitchFamily="49" charset="0"/>
              </a:rPr>
              <a:t>class=</a:t>
            </a:r>
            <a:r>
              <a:rPr lang="en-ID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"</a:t>
            </a:r>
            <a:r>
              <a:rPr lang="en-ID" sz="24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btn</a:t>
            </a:r>
            <a:r>
              <a:rPr lang="en-ID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  <a:r>
              <a:rPr lang="en-ID" sz="24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btn</a:t>
            </a:r>
            <a:r>
              <a:rPr lang="en-ID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-success</a:t>
            </a:r>
            <a:r>
              <a:rPr lang="en-ID" sz="2400" b="1" dirty="0" smtClean="0">
                <a:solidFill>
                  <a:srgbClr val="FF0000"/>
                </a:solidFill>
                <a:latin typeface="Consolas" panose="020B0609020204030204" pitchFamily="49" charset="0"/>
              </a:rPr>
              <a:t>"</a:t>
            </a:r>
            <a:r>
              <a:rPr lang="en-ID" sz="2400" dirty="0" smtClean="0">
                <a:latin typeface="Consolas" panose="020B0609020204030204" pitchFamily="49" charset="0"/>
              </a:rPr>
              <a:t>&gt;</a:t>
            </a:r>
          </a:p>
          <a:p>
            <a:r>
              <a:rPr lang="en-ID" sz="2400" dirty="0" smtClean="0">
                <a:latin typeface="Consolas" panose="020B0609020204030204" pitchFamily="49" charset="0"/>
              </a:rPr>
              <a:t>   </a:t>
            </a:r>
            <a:r>
              <a:rPr lang="en-ID" sz="2400" b="1" i="1" dirty="0" smtClean="0">
                <a:latin typeface="Consolas" panose="020B0609020204030204" pitchFamily="49" charset="0"/>
              </a:rPr>
              <a:t>Success</a:t>
            </a:r>
          </a:p>
          <a:p>
            <a:r>
              <a:rPr lang="en-ID" sz="2400" dirty="0" smtClean="0">
                <a:latin typeface="Consolas" panose="020B0609020204030204" pitchFamily="49" charset="0"/>
              </a:rPr>
              <a:t>&lt;/</a:t>
            </a:r>
            <a:r>
              <a:rPr lang="en-ID" sz="2400" dirty="0">
                <a:latin typeface="Consolas" panose="020B0609020204030204" pitchFamily="49" charset="0"/>
              </a:rPr>
              <a:t>button&gt;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9973" t="16790" r="18022" b="73008"/>
          <a:stretch/>
        </p:blipFill>
        <p:spPr>
          <a:xfrm>
            <a:off x="292703" y="1178278"/>
            <a:ext cx="8445500" cy="67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03462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751114" y="141821"/>
            <a:ext cx="5687786" cy="10364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r>
              <a:rPr lang="en-US" sz="4000" b="1" dirty="0" smtClean="0">
                <a:solidFill>
                  <a:srgbClr val="009696"/>
                </a:solidFill>
              </a:rPr>
              <a:t>Button </a:t>
            </a:r>
            <a:r>
              <a:rPr lang="en-US" sz="4000" b="1" dirty="0">
                <a:solidFill>
                  <a:srgbClr val="009696"/>
                </a:solidFill>
              </a:rPr>
              <a:t>Outline</a:t>
            </a:r>
            <a:endParaRPr lang="en-US" sz="4000" b="1" dirty="0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521302" y="2113135"/>
            <a:ext cx="8648097" cy="41352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r>
              <a:rPr lang="en-ID" sz="2400" dirty="0">
                <a:latin typeface="Consolas" panose="020B0609020204030204" pitchFamily="49" charset="0"/>
              </a:rPr>
              <a:t>&lt;button type="button" </a:t>
            </a:r>
            <a:endParaRPr lang="en-ID" sz="2400" dirty="0" smtClean="0">
              <a:latin typeface="Consolas" panose="020B0609020204030204" pitchFamily="49" charset="0"/>
            </a:endParaRPr>
          </a:p>
          <a:p>
            <a:r>
              <a:rPr lang="en-ID" sz="2400" dirty="0" smtClean="0">
                <a:solidFill>
                  <a:srgbClr val="009696"/>
                </a:solidFill>
                <a:latin typeface="Consolas" panose="020B0609020204030204" pitchFamily="49" charset="0"/>
              </a:rPr>
              <a:t>class</a:t>
            </a:r>
            <a:r>
              <a:rPr lang="en-ID" sz="2400" dirty="0">
                <a:solidFill>
                  <a:srgbClr val="009696"/>
                </a:solidFill>
                <a:latin typeface="Consolas" panose="020B0609020204030204" pitchFamily="49" charset="0"/>
              </a:rPr>
              <a:t>=</a:t>
            </a:r>
            <a:r>
              <a:rPr lang="en-ID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"</a:t>
            </a:r>
            <a:r>
              <a:rPr lang="en-ID" sz="24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btn</a:t>
            </a:r>
            <a:r>
              <a:rPr lang="en-ID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  <a:r>
              <a:rPr lang="en-ID" sz="2400" b="1" dirty="0" err="1" smtClean="0">
                <a:solidFill>
                  <a:srgbClr val="FF0000"/>
                </a:solidFill>
                <a:latin typeface="Consolas" panose="020B0609020204030204" pitchFamily="49" charset="0"/>
              </a:rPr>
              <a:t>btn</a:t>
            </a:r>
            <a:r>
              <a:rPr lang="en-ID" sz="2400" b="1" dirty="0" smtClean="0">
                <a:solidFill>
                  <a:srgbClr val="FF0000"/>
                </a:solidFill>
                <a:latin typeface="Consolas" panose="020B0609020204030204" pitchFamily="49" charset="0"/>
              </a:rPr>
              <a:t>-outline-primary"</a:t>
            </a:r>
            <a:r>
              <a:rPr lang="en-ID" sz="2400" dirty="0" smtClean="0">
                <a:latin typeface="Consolas" panose="020B0609020204030204" pitchFamily="49" charset="0"/>
              </a:rPr>
              <a:t>&gt;</a:t>
            </a:r>
          </a:p>
          <a:p>
            <a:r>
              <a:rPr lang="en-ID" sz="2400" dirty="0" smtClean="0">
                <a:latin typeface="Consolas" panose="020B0609020204030204" pitchFamily="49" charset="0"/>
              </a:rPr>
              <a:t>   </a:t>
            </a:r>
            <a:r>
              <a:rPr lang="en-ID" sz="2400" b="1" i="1" dirty="0" smtClean="0">
                <a:latin typeface="Consolas" panose="020B0609020204030204" pitchFamily="49" charset="0"/>
              </a:rPr>
              <a:t>Primary</a:t>
            </a:r>
          </a:p>
          <a:p>
            <a:r>
              <a:rPr lang="en-ID" sz="2400" dirty="0" smtClean="0">
                <a:latin typeface="Consolas" panose="020B0609020204030204" pitchFamily="49" charset="0"/>
              </a:rPr>
              <a:t>&lt;/</a:t>
            </a:r>
            <a:r>
              <a:rPr lang="en-ID" sz="2400" dirty="0">
                <a:latin typeface="Consolas" panose="020B0609020204030204" pitchFamily="49" charset="0"/>
              </a:rPr>
              <a:t>button&gt;</a:t>
            </a:r>
          </a:p>
          <a:p>
            <a:endParaRPr lang="en-ID" sz="2400" dirty="0" smtClean="0">
              <a:latin typeface="Consolas" panose="020B0609020204030204" pitchFamily="49" charset="0"/>
            </a:endParaRPr>
          </a:p>
          <a:p>
            <a:r>
              <a:rPr lang="en-ID" sz="2400" dirty="0" smtClean="0">
                <a:latin typeface="Consolas" panose="020B0609020204030204" pitchFamily="49" charset="0"/>
              </a:rPr>
              <a:t>&lt;</a:t>
            </a:r>
            <a:r>
              <a:rPr lang="en-ID" sz="2400" dirty="0">
                <a:latin typeface="Consolas" panose="020B0609020204030204" pitchFamily="49" charset="0"/>
              </a:rPr>
              <a:t>button type="button" </a:t>
            </a:r>
            <a:endParaRPr lang="en-ID" sz="2400" dirty="0" smtClean="0">
              <a:latin typeface="Consolas" panose="020B0609020204030204" pitchFamily="49" charset="0"/>
            </a:endParaRPr>
          </a:p>
          <a:p>
            <a:r>
              <a:rPr lang="en-ID" sz="2400" dirty="0" smtClean="0">
                <a:solidFill>
                  <a:srgbClr val="009696"/>
                </a:solidFill>
                <a:latin typeface="Consolas" panose="020B0609020204030204" pitchFamily="49" charset="0"/>
              </a:rPr>
              <a:t>class</a:t>
            </a:r>
            <a:r>
              <a:rPr lang="en-ID" sz="2400" dirty="0">
                <a:solidFill>
                  <a:srgbClr val="009696"/>
                </a:solidFill>
                <a:latin typeface="Consolas" panose="020B0609020204030204" pitchFamily="49" charset="0"/>
              </a:rPr>
              <a:t>=</a:t>
            </a:r>
            <a:r>
              <a:rPr lang="en-ID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"</a:t>
            </a:r>
            <a:r>
              <a:rPr lang="en-ID" sz="24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btn</a:t>
            </a:r>
            <a:r>
              <a:rPr lang="en-ID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  <a:r>
              <a:rPr lang="en-ID" sz="2400" b="1" dirty="0" err="1" smtClean="0">
                <a:solidFill>
                  <a:srgbClr val="FF0000"/>
                </a:solidFill>
                <a:latin typeface="Consolas" panose="020B0609020204030204" pitchFamily="49" charset="0"/>
              </a:rPr>
              <a:t>btn</a:t>
            </a:r>
            <a:r>
              <a:rPr lang="en-ID" sz="2400" b="1" dirty="0" smtClean="0">
                <a:solidFill>
                  <a:srgbClr val="FF0000"/>
                </a:solidFill>
                <a:latin typeface="Consolas" panose="020B0609020204030204" pitchFamily="49" charset="0"/>
              </a:rPr>
              <a:t>-outline-secondary"</a:t>
            </a:r>
            <a:r>
              <a:rPr lang="en-ID" sz="2400" dirty="0" smtClean="0">
                <a:latin typeface="Consolas" panose="020B0609020204030204" pitchFamily="49" charset="0"/>
              </a:rPr>
              <a:t>&gt;</a:t>
            </a:r>
          </a:p>
          <a:p>
            <a:r>
              <a:rPr lang="en-ID" sz="2400" dirty="0" smtClean="0">
                <a:latin typeface="Consolas" panose="020B0609020204030204" pitchFamily="49" charset="0"/>
              </a:rPr>
              <a:t>   </a:t>
            </a:r>
            <a:r>
              <a:rPr lang="en-ID" sz="2400" b="1" i="1" dirty="0" smtClean="0">
                <a:latin typeface="Consolas" panose="020B0609020204030204" pitchFamily="49" charset="0"/>
              </a:rPr>
              <a:t>Secondary</a:t>
            </a:r>
          </a:p>
          <a:p>
            <a:r>
              <a:rPr lang="en-ID" sz="2400" dirty="0" smtClean="0">
                <a:latin typeface="Consolas" panose="020B0609020204030204" pitchFamily="49" charset="0"/>
              </a:rPr>
              <a:t>&lt;/</a:t>
            </a:r>
            <a:r>
              <a:rPr lang="en-ID" sz="2400" dirty="0">
                <a:latin typeface="Consolas" panose="020B0609020204030204" pitchFamily="49" charset="0"/>
              </a:rPr>
              <a:t>button</a:t>
            </a:r>
            <a:r>
              <a:rPr lang="en-ID" sz="2400" dirty="0" smtClean="0">
                <a:latin typeface="Consolas" panose="020B0609020204030204" pitchFamily="49" charset="0"/>
              </a:rPr>
              <a:t>&gt;</a:t>
            </a:r>
          </a:p>
          <a:p>
            <a:endParaRPr lang="en-ID" sz="2400" dirty="0">
              <a:latin typeface="Consolas" panose="020B0609020204030204" pitchFamily="49" charset="0"/>
            </a:endParaRPr>
          </a:p>
          <a:p>
            <a:r>
              <a:rPr lang="en-ID" sz="2400" dirty="0">
                <a:latin typeface="Consolas" panose="020B0609020204030204" pitchFamily="49" charset="0"/>
              </a:rPr>
              <a:t>&lt;button type="button" </a:t>
            </a:r>
          </a:p>
          <a:p>
            <a:r>
              <a:rPr lang="en-ID" sz="2400" dirty="0">
                <a:solidFill>
                  <a:srgbClr val="009696"/>
                </a:solidFill>
                <a:latin typeface="Consolas" panose="020B0609020204030204" pitchFamily="49" charset="0"/>
              </a:rPr>
              <a:t>class=</a:t>
            </a:r>
            <a:r>
              <a:rPr lang="en-ID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"</a:t>
            </a:r>
            <a:r>
              <a:rPr lang="en-ID" sz="24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btn</a:t>
            </a:r>
            <a:r>
              <a:rPr lang="en-ID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  <a:r>
              <a:rPr lang="en-ID" sz="2400" b="1" dirty="0" err="1" smtClean="0">
                <a:solidFill>
                  <a:srgbClr val="FF0000"/>
                </a:solidFill>
                <a:latin typeface="Consolas" panose="020B0609020204030204" pitchFamily="49" charset="0"/>
              </a:rPr>
              <a:t>btn</a:t>
            </a:r>
            <a:r>
              <a:rPr lang="en-ID" sz="2400" b="1" dirty="0" smtClean="0">
                <a:solidFill>
                  <a:srgbClr val="FF0000"/>
                </a:solidFill>
                <a:latin typeface="Consolas" panose="020B0609020204030204" pitchFamily="49" charset="0"/>
              </a:rPr>
              <a:t>-outline-dark"</a:t>
            </a:r>
            <a:r>
              <a:rPr lang="en-ID" sz="2400" dirty="0" smtClean="0">
                <a:latin typeface="Consolas" panose="020B0609020204030204" pitchFamily="49" charset="0"/>
              </a:rPr>
              <a:t>&gt;</a:t>
            </a:r>
            <a:endParaRPr lang="en-ID" sz="2400" dirty="0">
              <a:latin typeface="Consolas" panose="020B0609020204030204" pitchFamily="49" charset="0"/>
            </a:endParaRPr>
          </a:p>
          <a:p>
            <a:r>
              <a:rPr lang="en-ID" sz="2400" dirty="0">
                <a:latin typeface="Consolas" panose="020B0609020204030204" pitchFamily="49" charset="0"/>
              </a:rPr>
              <a:t>   </a:t>
            </a:r>
            <a:r>
              <a:rPr lang="en-ID" sz="2400" b="1" i="1" dirty="0" smtClean="0">
                <a:latin typeface="Consolas" panose="020B0609020204030204" pitchFamily="49" charset="0"/>
              </a:rPr>
              <a:t>Dark</a:t>
            </a:r>
            <a:endParaRPr lang="en-ID" sz="2400" b="1" i="1" dirty="0">
              <a:latin typeface="Consolas" panose="020B0609020204030204" pitchFamily="49" charset="0"/>
            </a:endParaRPr>
          </a:p>
          <a:p>
            <a:r>
              <a:rPr lang="en-ID" sz="2400" dirty="0">
                <a:latin typeface="Consolas" panose="020B0609020204030204" pitchFamily="49" charset="0"/>
              </a:rPr>
              <a:t>&lt;/button&gt;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9233" t="29849" r="18105" b="60985"/>
          <a:stretch/>
        </p:blipFill>
        <p:spPr>
          <a:xfrm>
            <a:off x="126999" y="1076678"/>
            <a:ext cx="8630878" cy="612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26871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751114" y="141821"/>
            <a:ext cx="3643086" cy="13821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r>
              <a:rPr lang="en-US" sz="4000" b="1" dirty="0" smtClean="0">
                <a:solidFill>
                  <a:srgbClr val="009696"/>
                </a:solidFill>
              </a:rPr>
              <a:t>Button Size</a:t>
            </a:r>
            <a:endParaRPr lang="en-US" b="1" dirty="0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699103" y="1914526"/>
            <a:ext cx="6082698" cy="42449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r>
              <a:rPr lang="en-ID" sz="2400" dirty="0">
                <a:latin typeface="Consolas" panose="020B0609020204030204" pitchFamily="49" charset="0"/>
              </a:rPr>
              <a:t>&lt;button type="button" </a:t>
            </a:r>
            <a:endParaRPr lang="en-ID" sz="2400" dirty="0" smtClean="0">
              <a:latin typeface="Consolas" panose="020B0609020204030204" pitchFamily="49" charset="0"/>
            </a:endParaRPr>
          </a:p>
          <a:p>
            <a:r>
              <a:rPr lang="en-ID" sz="2400" dirty="0" smtClean="0">
                <a:solidFill>
                  <a:srgbClr val="009696"/>
                </a:solidFill>
                <a:latin typeface="Consolas" panose="020B0609020204030204" pitchFamily="49" charset="0"/>
              </a:rPr>
              <a:t>class</a:t>
            </a:r>
            <a:r>
              <a:rPr lang="en-ID" sz="2400" dirty="0">
                <a:solidFill>
                  <a:srgbClr val="009696"/>
                </a:solidFill>
                <a:latin typeface="Consolas" panose="020B0609020204030204" pitchFamily="49" charset="0"/>
              </a:rPr>
              <a:t>=</a:t>
            </a:r>
            <a:r>
              <a:rPr lang="en-ID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"</a:t>
            </a:r>
            <a:r>
              <a:rPr lang="en-ID" sz="24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btn</a:t>
            </a:r>
            <a:r>
              <a:rPr lang="en-ID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  <a:r>
              <a:rPr lang="en-ID" sz="24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btn</a:t>
            </a:r>
            <a:r>
              <a:rPr lang="en-ID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-primary </a:t>
            </a:r>
            <a:r>
              <a:rPr lang="en-ID" sz="24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btn-lg</a:t>
            </a:r>
            <a:r>
              <a:rPr lang="en-ID" sz="2400" b="1" dirty="0" smtClean="0">
                <a:solidFill>
                  <a:srgbClr val="FF0000"/>
                </a:solidFill>
                <a:latin typeface="Consolas" panose="020B0609020204030204" pitchFamily="49" charset="0"/>
              </a:rPr>
              <a:t>"</a:t>
            </a:r>
            <a:r>
              <a:rPr lang="en-ID" sz="2400" dirty="0" smtClean="0">
                <a:latin typeface="Consolas" panose="020B0609020204030204" pitchFamily="49" charset="0"/>
              </a:rPr>
              <a:t>&gt;</a:t>
            </a:r>
          </a:p>
          <a:p>
            <a:r>
              <a:rPr lang="en-ID" sz="2400" dirty="0">
                <a:latin typeface="Consolas" panose="020B0609020204030204" pitchFamily="49" charset="0"/>
              </a:rPr>
              <a:t> </a:t>
            </a:r>
            <a:r>
              <a:rPr lang="en-ID" sz="2400" dirty="0" smtClean="0">
                <a:latin typeface="Consolas" panose="020B0609020204030204" pitchFamily="49" charset="0"/>
              </a:rPr>
              <a:t>  </a:t>
            </a:r>
            <a:r>
              <a:rPr lang="en-ID" sz="2400" b="1" i="1" dirty="0" smtClean="0">
                <a:latin typeface="Consolas" panose="020B0609020204030204" pitchFamily="49" charset="0"/>
              </a:rPr>
              <a:t>Large button</a:t>
            </a:r>
          </a:p>
          <a:p>
            <a:r>
              <a:rPr lang="en-ID" sz="2400" dirty="0" smtClean="0">
                <a:latin typeface="Consolas" panose="020B0609020204030204" pitchFamily="49" charset="0"/>
              </a:rPr>
              <a:t>&lt;/</a:t>
            </a:r>
            <a:r>
              <a:rPr lang="en-ID" sz="2400" dirty="0">
                <a:latin typeface="Consolas" panose="020B0609020204030204" pitchFamily="49" charset="0"/>
              </a:rPr>
              <a:t>button&gt;</a:t>
            </a:r>
          </a:p>
          <a:p>
            <a:endParaRPr lang="en-ID" sz="2400" dirty="0" smtClean="0">
              <a:latin typeface="Consolas" panose="020B0609020204030204" pitchFamily="49" charset="0"/>
            </a:endParaRPr>
          </a:p>
          <a:p>
            <a:r>
              <a:rPr lang="en-ID" sz="2400" dirty="0" smtClean="0">
                <a:latin typeface="Consolas" panose="020B0609020204030204" pitchFamily="49" charset="0"/>
              </a:rPr>
              <a:t>&lt;</a:t>
            </a:r>
            <a:r>
              <a:rPr lang="en-ID" sz="2400" dirty="0">
                <a:latin typeface="Consolas" panose="020B0609020204030204" pitchFamily="49" charset="0"/>
              </a:rPr>
              <a:t>button type="button" </a:t>
            </a:r>
            <a:endParaRPr lang="en-ID" sz="2400" dirty="0" smtClean="0">
              <a:latin typeface="Consolas" panose="020B0609020204030204" pitchFamily="49" charset="0"/>
            </a:endParaRPr>
          </a:p>
          <a:p>
            <a:r>
              <a:rPr lang="en-ID" sz="2400" dirty="0" smtClean="0">
                <a:solidFill>
                  <a:srgbClr val="009696"/>
                </a:solidFill>
                <a:latin typeface="Consolas" panose="020B0609020204030204" pitchFamily="49" charset="0"/>
              </a:rPr>
              <a:t>class</a:t>
            </a:r>
            <a:r>
              <a:rPr lang="en-ID" sz="2400" dirty="0">
                <a:solidFill>
                  <a:srgbClr val="009696"/>
                </a:solidFill>
                <a:latin typeface="Consolas" panose="020B0609020204030204" pitchFamily="49" charset="0"/>
              </a:rPr>
              <a:t>=</a:t>
            </a:r>
            <a:r>
              <a:rPr lang="en-ID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"</a:t>
            </a:r>
            <a:r>
              <a:rPr lang="en-ID" sz="24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btn</a:t>
            </a:r>
            <a:r>
              <a:rPr lang="en-ID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  <a:r>
              <a:rPr lang="en-ID" sz="24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btn</a:t>
            </a:r>
            <a:r>
              <a:rPr lang="en-ID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-secondary </a:t>
            </a:r>
            <a:r>
              <a:rPr lang="en-ID" sz="24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btn-lg</a:t>
            </a:r>
            <a:r>
              <a:rPr lang="en-ID" sz="2400" b="1" dirty="0" smtClean="0">
                <a:solidFill>
                  <a:srgbClr val="FF0000"/>
                </a:solidFill>
                <a:latin typeface="Consolas" panose="020B0609020204030204" pitchFamily="49" charset="0"/>
              </a:rPr>
              <a:t>"</a:t>
            </a:r>
            <a:r>
              <a:rPr lang="en-ID" sz="2400" dirty="0" smtClean="0">
                <a:latin typeface="Consolas" panose="020B0609020204030204" pitchFamily="49" charset="0"/>
              </a:rPr>
              <a:t>&gt;</a:t>
            </a:r>
          </a:p>
          <a:p>
            <a:r>
              <a:rPr lang="en-ID" sz="2400" dirty="0" smtClean="0">
                <a:latin typeface="Consolas" panose="020B0609020204030204" pitchFamily="49" charset="0"/>
              </a:rPr>
              <a:t>   </a:t>
            </a:r>
            <a:r>
              <a:rPr lang="en-ID" sz="2400" b="1" i="1" dirty="0" smtClean="0">
                <a:latin typeface="Consolas" panose="020B0609020204030204" pitchFamily="49" charset="0"/>
              </a:rPr>
              <a:t>Large button</a:t>
            </a:r>
          </a:p>
          <a:p>
            <a:r>
              <a:rPr lang="en-ID" sz="2400" dirty="0" smtClean="0">
                <a:latin typeface="Consolas" panose="020B0609020204030204" pitchFamily="49" charset="0"/>
              </a:rPr>
              <a:t>&lt;/</a:t>
            </a:r>
            <a:r>
              <a:rPr lang="en-ID" sz="2400" dirty="0">
                <a:latin typeface="Consolas" panose="020B0609020204030204" pitchFamily="49" charset="0"/>
              </a:rPr>
              <a:t>button&gt;</a:t>
            </a:r>
          </a:p>
          <a:p>
            <a:endParaRPr lang="en-ID" sz="2400" dirty="0" smtClean="0">
              <a:latin typeface="Consolas" panose="020B0609020204030204" pitchFamily="49" charset="0"/>
            </a:endParaRPr>
          </a:p>
          <a:p>
            <a:r>
              <a:rPr lang="en-ID" sz="2400" dirty="0" smtClean="0">
                <a:latin typeface="Consolas" panose="020B0609020204030204" pitchFamily="49" charset="0"/>
              </a:rPr>
              <a:t>&lt;</a:t>
            </a:r>
            <a:r>
              <a:rPr lang="en-ID" sz="2400" dirty="0">
                <a:latin typeface="Consolas" panose="020B0609020204030204" pitchFamily="49" charset="0"/>
              </a:rPr>
              <a:t>button type="button" </a:t>
            </a:r>
            <a:endParaRPr lang="en-ID" sz="2400" dirty="0" smtClean="0">
              <a:latin typeface="Consolas" panose="020B0609020204030204" pitchFamily="49" charset="0"/>
            </a:endParaRPr>
          </a:p>
          <a:p>
            <a:r>
              <a:rPr lang="en-ID" sz="2400" dirty="0" smtClean="0">
                <a:solidFill>
                  <a:srgbClr val="009696"/>
                </a:solidFill>
                <a:latin typeface="Consolas" panose="020B0609020204030204" pitchFamily="49" charset="0"/>
              </a:rPr>
              <a:t>class</a:t>
            </a:r>
            <a:r>
              <a:rPr lang="en-ID" sz="2400" dirty="0">
                <a:solidFill>
                  <a:srgbClr val="009696"/>
                </a:solidFill>
                <a:latin typeface="Consolas" panose="020B0609020204030204" pitchFamily="49" charset="0"/>
              </a:rPr>
              <a:t>=</a:t>
            </a:r>
            <a:r>
              <a:rPr lang="en-ID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"</a:t>
            </a:r>
            <a:r>
              <a:rPr lang="en-ID" sz="24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btn</a:t>
            </a:r>
            <a:r>
              <a:rPr lang="en-ID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  <a:r>
              <a:rPr lang="en-ID" sz="24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btn</a:t>
            </a:r>
            <a:r>
              <a:rPr lang="en-ID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-primary </a:t>
            </a:r>
            <a:r>
              <a:rPr lang="en-ID" sz="24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btn-sm</a:t>
            </a:r>
            <a:r>
              <a:rPr lang="en-ID" sz="2400" b="1" dirty="0" smtClean="0">
                <a:solidFill>
                  <a:srgbClr val="FF0000"/>
                </a:solidFill>
                <a:latin typeface="Consolas" panose="020B0609020204030204" pitchFamily="49" charset="0"/>
              </a:rPr>
              <a:t>"</a:t>
            </a:r>
            <a:r>
              <a:rPr lang="en-ID" sz="2400" dirty="0" smtClean="0">
                <a:latin typeface="Consolas" panose="020B0609020204030204" pitchFamily="49" charset="0"/>
              </a:rPr>
              <a:t>&gt;</a:t>
            </a:r>
          </a:p>
          <a:p>
            <a:r>
              <a:rPr lang="en-ID" sz="2400" dirty="0" smtClean="0">
                <a:latin typeface="Consolas" panose="020B0609020204030204" pitchFamily="49" charset="0"/>
              </a:rPr>
              <a:t>   </a:t>
            </a:r>
            <a:r>
              <a:rPr lang="en-ID" sz="2400" b="1" i="1" dirty="0" smtClean="0">
                <a:latin typeface="Consolas" panose="020B0609020204030204" pitchFamily="49" charset="0"/>
              </a:rPr>
              <a:t>Small button</a:t>
            </a:r>
          </a:p>
          <a:p>
            <a:r>
              <a:rPr lang="en-ID" sz="2400" dirty="0" smtClean="0">
                <a:latin typeface="Consolas" panose="020B0609020204030204" pitchFamily="49" charset="0"/>
              </a:rPr>
              <a:t>&lt;/</a:t>
            </a:r>
            <a:r>
              <a:rPr lang="en-ID" sz="2400" dirty="0">
                <a:latin typeface="Consolas" panose="020B0609020204030204" pitchFamily="49" charset="0"/>
              </a:rPr>
              <a:t>button</a:t>
            </a:r>
            <a:r>
              <a:rPr lang="en-ID" sz="2400" dirty="0" smtClean="0">
                <a:latin typeface="Consolas" panose="020B0609020204030204" pitchFamily="49" charset="0"/>
              </a:rPr>
              <a:t>&gt;</a:t>
            </a:r>
            <a:endParaRPr lang="en-ID" sz="2400" dirty="0">
              <a:latin typeface="Consolas" panose="020B0609020204030204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9973" t="41664" r="55383" b="45632"/>
          <a:stretch/>
        </p:blipFill>
        <p:spPr>
          <a:xfrm>
            <a:off x="4445603" y="323850"/>
            <a:ext cx="4063398" cy="838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44400" t="43830" r="31995" b="45632"/>
          <a:stretch/>
        </p:blipFill>
        <p:spPr>
          <a:xfrm>
            <a:off x="5740402" y="1130299"/>
            <a:ext cx="2768599" cy="69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58566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892629" y="143522"/>
            <a:ext cx="4267200" cy="13821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r>
              <a:rPr lang="en-US" sz="4000" b="1" dirty="0" smtClean="0">
                <a:solidFill>
                  <a:srgbClr val="009696"/>
                </a:solidFill>
              </a:rPr>
              <a:t>Group </a:t>
            </a:r>
          </a:p>
          <a:p>
            <a:r>
              <a:rPr lang="en-US" sz="4000" b="1" dirty="0" smtClean="0">
                <a:solidFill>
                  <a:srgbClr val="009696"/>
                </a:solidFill>
              </a:rPr>
              <a:t>Button</a:t>
            </a:r>
            <a:endParaRPr lang="en-US" b="1" dirty="0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666444" y="1936296"/>
            <a:ext cx="7878841" cy="42449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r>
              <a:rPr lang="en-ID" sz="2400" dirty="0">
                <a:latin typeface="Consolas" panose="020B0609020204030204" pitchFamily="49" charset="0"/>
              </a:rPr>
              <a:t>&lt;div </a:t>
            </a:r>
            <a:r>
              <a:rPr lang="en-ID" sz="2400" dirty="0">
                <a:solidFill>
                  <a:srgbClr val="009696"/>
                </a:solidFill>
                <a:latin typeface="Consolas" panose="020B0609020204030204" pitchFamily="49" charset="0"/>
              </a:rPr>
              <a:t>class=</a:t>
            </a:r>
            <a:r>
              <a:rPr lang="en-ID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"</a:t>
            </a:r>
            <a:r>
              <a:rPr lang="en-ID" sz="24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btn</a:t>
            </a:r>
            <a:r>
              <a:rPr lang="en-ID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-group</a:t>
            </a:r>
            <a:r>
              <a:rPr lang="en-ID" sz="2400" b="1" dirty="0" smtClean="0">
                <a:solidFill>
                  <a:srgbClr val="FF0000"/>
                </a:solidFill>
                <a:latin typeface="Consolas" panose="020B0609020204030204" pitchFamily="49" charset="0"/>
              </a:rPr>
              <a:t>"</a:t>
            </a:r>
            <a:r>
              <a:rPr lang="en-ID" sz="2400" dirty="0" smtClean="0">
                <a:latin typeface="Consolas" panose="020B0609020204030204" pitchFamily="49" charset="0"/>
              </a:rPr>
              <a:t>&gt;</a:t>
            </a:r>
          </a:p>
          <a:p>
            <a:endParaRPr lang="en-ID" sz="2400" dirty="0" smtClean="0">
              <a:latin typeface="Consolas" panose="020B0609020204030204" pitchFamily="49" charset="0"/>
            </a:endParaRPr>
          </a:p>
          <a:p>
            <a:r>
              <a:rPr lang="en-ID" sz="2400" dirty="0">
                <a:latin typeface="Consolas" panose="020B0609020204030204" pitchFamily="49" charset="0"/>
              </a:rPr>
              <a:t> </a:t>
            </a:r>
            <a:r>
              <a:rPr lang="en-ID" sz="2400" dirty="0" smtClean="0">
                <a:latin typeface="Consolas" panose="020B0609020204030204" pitchFamily="49" charset="0"/>
              </a:rPr>
              <a:t> &lt;</a:t>
            </a:r>
            <a:r>
              <a:rPr lang="en-ID" sz="2400" dirty="0">
                <a:latin typeface="Consolas" panose="020B0609020204030204" pitchFamily="49" charset="0"/>
              </a:rPr>
              <a:t>button type="button" </a:t>
            </a:r>
            <a:r>
              <a:rPr lang="en-ID" sz="2400" dirty="0">
                <a:solidFill>
                  <a:srgbClr val="009696"/>
                </a:solidFill>
                <a:latin typeface="Consolas" panose="020B0609020204030204" pitchFamily="49" charset="0"/>
              </a:rPr>
              <a:t>class=</a:t>
            </a:r>
            <a:r>
              <a:rPr lang="en-ID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"</a:t>
            </a:r>
            <a:r>
              <a:rPr lang="en-ID" sz="24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btn</a:t>
            </a:r>
            <a:r>
              <a:rPr lang="en-ID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  <a:r>
              <a:rPr lang="en-ID" sz="24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btn</a:t>
            </a:r>
            <a:r>
              <a:rPr lang="en-ID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-info</a:t>
            </a:r>
            <a:r>
              <a:rPr lang="en-ID" sz="2400" b="1" dirty="0" smtClean="0">
                <a:solidFill>
                  <a:srgbClr val="FF0000"/>
                </a:solidFill>
                <a:latin typeface="Consolas" panose="020B0609020204030204" pitchFamily="49" charset="0"/>
              </a:rPr>
              <a:t>"</a:t>
            </a:r>
            <a:r>
              <a:rPr lang="en-ID" sz="2400" dirty="0" smtClean="0">
                <a:latin typeface="Consolas" panose="020B0609020204030204" pitchFamily="49" charset="0"/>
              </a:rPr>
              <a:t>&gt;</a:t>
            </a:r>
          </a:p>
          <a:p>
            <a:r>
              <a:rPr lang="en-ID" sz="2400" dirty="0" smtClean="0">
                <a:latin typeface="Consolas" panose="020B0609020204030204" pitchFamily="49" charset="0"/>
              </a:rPr>
              <a:t>  </a:t>
            </a:r>
            <a:r>
              <a:rPr lang="en-ID" sz="2400" b="1" i="1" dirty="0" smtClean="0">
                <a:solidFill>
                  <a:srgbClr val="009696"/>
                </a:solidFill>
                <a:latin typeface="Consolas" panose="020B0609020204030204" pitchFamily="49" charset="0"/>
              </a:rPr>
              <a:t>&lt;&lt; </a:t>
            </a:r>
            <a:r>
              <a:rPr lang="en-ID" sz="2400" dirty="0" smtClean="0">
                <a:latin typeface="Consolas" panose="020B0609020204030204" pitchFamily="49" charset="0"/>
              </a:rPr>
              <a:t>&lt;/</a:t>
            </a:r>
            <a:r>
              <a:rPr lang="en-ID" sz="2400" dirty="0">
                <a:latin typeface="Consolas" panose="020B0609020204030204" pitchFamily="49" charset="0"/>
              </a:rPr>
              <a:t>button</a:t>
            </a:r>
            <a:r>
              <a:rPr lang="en-ID" sz="2400" dirty="0" smtClean="0">
                <a:latin typeface="Consolas" panose="020B0609020204030204" pitchFamily="49" charset="0"/>
              </a:rPr>
              <a:t>&gt;</a:t>
            </a:r>
          </a:p>
          <a:p>
            <a:r>
              <a:rPr lang="en-ID" sz="2400" dirty="0">
                <a:latin typeface="Consolas" panose="020B0609020204030204" pitchFamily="49" charset="0"/>
              </a:rPr>
              <a:t> </a:t>
            </a:r>
            <a:r>
              <a:rPr lang="en-ID" sz="2400" dirty="0" smtClean="0">
                <a:latin typeface="Consolas" panose="020B0609020204030204" pitchFamily="49" charset="0"/>
              </a:rPr>
              <a:t> &lt;</a:t>
            </a:r>
            <a:r>
              <a:rPr lang="en-ID" sz="2400" dirty="0">
                <a:latin typeface="Consolas" panose="020B0609020204030204" pitchFamily="49" charset="0"/>
              </a:rPr>
              <a:t>button type="button" </a:t>
            </a:r>
            <a:r>
              <a:rPr lang="en-ID" sz="2400" dirty="0">
                <a:solidFill>
                  <a:srgbClr val="009696"/>
                </a:solidFill>
                <a:latin typeface="Consolas" panose="020B0609020204030204" pitchFamily="49" charset="0"/>
              </a:rPr>
              <a:t>class=</a:t>
            </a:r>
            <a:r>
              <a:rPr lang="en-ID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"</a:t>
            </a:r>
            <a:r>
              <a:rPr lang="en-ID" sz="24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btn</a:t>
            </a:r>
            <a:r>
              <a:rPr lang="en-ID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  <a:r>
              <a:rPr lang="en-ID" sz="24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btn</a:t>
            </a:r>
            <a:r>
              <a:rPr lang="en-ID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-info</a:t>
            </a:r>
            <a:r>
              <a:rPr lang="en-ID" sz="2400" b="1" dirty="0" smtClean="0">
                <a:solidFill>
                  <a:srgbClr val="FF0000"/>
                </a:solidFill>
                <a:latin typeface="Consolas" panose="020B0609020204030204" pitchFamily="49" charset="0"/>
              </a:rPr>
              <a:t>"</a:t>
            </a:r>
            <a:r>
              <a:rPr lang="en-ID" sz="2400" dirty="0" smtClean="0">
                <a:latin typeface="Consolas" panose="020B0609020204030204" pitchFamily="49" charset="0"/>
              </a:rPr>
              <a:t>&gt;</a:t>
            </a:r>
          </a:p>
          <a:p>
            <a:r>
              <a:rPr lang="en-ID" sz="2400" dirty="0" smtClean="0">
                <a:latin typeface="Consolas" panose="020B0609020204030204" pitchFamily="49" charset="0"/>
              </a:rPr>
              <a:t>  </a:t>
            </a:r>
            <a:r>
              <a:rPr lang="en-ID" sz="2400" b="1" i="1" dirty="0" smtClean="0">
                <a:solidFill>
                  <a:srgbClr val="009696"/>
                </a:solidFill>
                <a:latin typeface="Consolas" panose="020B0609020204030204" pitchFamily="49" charset="0"/>
              </a:rPr>
              <a:t>1 </a:t>
            </a:r>
            <a:r>
              <a:rPr lang="en-ID" sz="2400" dirty="0" smtClean="0">
                <a:latin typeface="Consolas" panose="020B0609020204030204" pitchFamily="49" charset="0"/>
              </a:rPr>
              <a:t>&lt;/</a:t>
            </a:r>
            <a:r>
              <a:rPr lang="en-ID" sz="2400" dirty="0">
                <a:latin typeface="Consolas" panose="020B0609020204030204" pitchFamily="49" charset="0"/>
              </a:rPr>
              <a:t>button</a:t>
            </a:r>
            <a:r>
              <a:rPr lang="en-ID" sz="2400" dirty="0" smtClean="0">
                <a:latin typeface="Consolas" panose="020B0609020204030204" pitchFamily="49" charset="0"/>
              </a:rPr>
              <a:t>&gt;</a:t>
            </a:r>
          </a:p>
          <a:p>
            <a:r>
              <a:rPr lang="en-ID" sz="2400" dirty="0" smtClean="0">
                <a:latin typeface="Consolas" panose="020B0609020204030204" pitchFamily="49" charset="0"/>
              </a:rPr>
              <a:t>  &lt;</a:t>
            </a:r>
            <a:r>
              <a:rPr lang="en-ID" sz="2400" dirty="0">
                <a:latin typeface="Consolas" panose="020B0609020204030204" pitchFamily="49" charset="0"/>
              </a:rPr>
              <a:t>button type="button" </a:t>
            </a:r>
            <a:r>
              <a:rPr lang="en-ID" sz="2400" dirty="0">
                <a:solidFill>
                  <a:srgbClr val="009696"/>
                </a:solidFill>
                <a:latin typeface="Consolas" panose="020B0609020204030204" pitchFamily="49" charset="0"/>
              </a:rPr>
              <a:t>class=</a:t>
            </a:r>
            <a:r>
              <a:rPr lang="en-ID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"</a:t>
            </a:r>
            <a:r>
              <a:rPr lang="en-ID" sz="24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btn</a:t>
            </a:r>
            <a:r>
              <a:rPr lang="en-ID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  <a:r>
              <a:rPr lang="en-ID" sz="24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btn</a:t>
            </a:r>
            <a:r>
              <a:rPr lang="en-ID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-info</a:t>
            </a:r>
            <a:r>
              <a:rPr lang="en-ID" sz="2400" b="1" dirty="0" smtClean="0">
                <a:solidFill>
                  <a:srgbClr val="FF0000"/>
                </a:solidFill>
                <a:latin typeface="Consolas" panose="020B0609020204030204" pitchFamily="49" charset="0"/>
              </a:rPr>
              <a:t>"</a:t>
            </a:r>
            <a:r>
              <a:rPr lang="en-ID" sz="2400" dirty="0" smtClean="0">
                <a:latin typeface="Consolas" panose="020B0609020204030204" pitchFamily="49" charset="0"/>
              </a:rPr>
              <a:t>&gt;</a:t>
            </a:r>
          </a:p>
          <a:p>
            <a:r>
              <a:rPr lang="en-ID" sz="2400" dirty="0" smtClean="0">
                <a:latin typeface="Consolas" panose="020B0609020204030204" pitchFamily="49" charset="0"/>
              </a:rPr>
              <a:t>  </a:t>
            </a:r>
            <a:r>
              <a:rPr lang="en-ID" sz="2400" b="1" i="1" dirty="0" smtClean="0">
                <a:solidFill>
                  <a:srgbClr val="009696"/>
                </a:solidFill>
                <a:latin typeface="Consolas" panose="020B0609020204030204" pitchFamily="49" charset="0"/>
              </a:rPr>
              <a:t>2 </a:t>
            </a:r>
            <a:r>
              <a:rPr lang="en-ID" sz="2400" dirty="0" smtClean="0">
                <a:latin typeface="Consolas" panose="020B0609020204030204" pitchFamily="49" charset="0"/>
              </a:rPr>
              <a:t>&lt;/</a:t>
            </a:r>
            <a:r>
              <a:rPr lang="en-ID" sz="2400" dirty="0">
                <a:latin typeface="Consolas" panose="020B0609020204030204" pitchFamily="49" charset="0"/>
              </a:rPr>
              <a:t>button</a:t>
            </a:r>
            <a:r>
              <a:rPr lang="en-ID" sz="2400" dirty="0" smtClean="0">
                <a:latin typeface="Consolas" panose="020B0609020204030204" pitchFamily="49" charset="0"/>
              </a:rPr>
              <a:t>&gt;</a:t>
            </a:r>
          </a:p>
          <a:p>
            <a:r>
              <a:rPr lang="en-ID" sz="2400" dirty="0" smtClean="0">
                <a:latin typeface="Consolas" panose="020B0609020204030204" pitchFamily="49" charset="0"/>
              </a:rPr>
              <a:t>  &lt;</a:t>
            </a:r>
            <a:r>
              <a:rPr lang="en-ID" sz="2400" dirty="0">
                <a:latin typeface="Consolas" panose="020B0609020204030204" pitchFamily="49" charset="0"/>
              </a:rPr>
              <a:t>button type="button" </a:t>
            </a:r>
            <a:r>
              <a:rPr lang="en-ID" sz="2400" dirty="0">
                <a:solidFill>
                  <a:srgbClr val="009696"/>
                </a:solidFill>
                <a:latin typeface="Consolas" panose="020B0609020204030204" pitchFamily="49" charset="0"/>
              </a:rPr>
              <a:t>class=</a:t>
            </a:r>
            <a:r>
              <a:rPr lang="en-ID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"</a:t>
            </a:r>
            <a:r>
              <a:rPr lang="en-ID" sz="24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btn</a:t>
            </a:r>
            <a:r>
              <a:rPr lang="en-ID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  <a:r>
              <a:rPr lang="en-ID" sz="24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btn</a:t>
            </a:r>
            <a:r>
              <a:rPr lang="en-ID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-info</a:t>
            </a:r>
            <a:r>
              <a:rPr lang="en-ID" sz="2400" b="1" dirty="0" smtClean="0">
                <a:solidFill>
                  <a:srgbClr val="FF0000"/>
                </a:solidFill>
                <a:latin typeface="Consolas" panose="020B0609020204030204" pitchFamily="49" charset="0"/>
              </a:rPr>
              <a:t>"</a:t>
            </a:r>
            <a:r>
              <a:rPr lang="en-ID" sz="2400" dirty="0" smtClean="0">
                <a:latin typeface="Consolas" panose="020B0609020204030204" pitchFamily="49" charset="0"/>
              </a:rPr>
              <a:t>&gt;</a:t>
            </a:r>
          </a:p>
          <a:p>
            <a:r>
              <a:rPr lang="en-ID" sz="2400" dirty="0" smtClean="0">
                <a:latin typeface="Consolas" panose="020B0609020204030204" pitchFamily="49" charset="0"/>
              </a:rPr>
              <a:t>  </a:t>
            </a:r>
            <a:r>
              <a:rPr lang="en-ID" sz="2400" b="1" i="1" dirty="0" smtClean="0">
                <a:solidFill>
                  <a:srgbClr val="009696"/>
                </a:solidFill>
                <a:latin typeface="Consolas" panose="020B0609020204030204" pitchFamily="49" charset="0"/>
              </a:rPr>
              <a:t>3 </a:t>
            </a:r>
            <a:r>
              <a:rPr lang="en-ID" sz="2400" dirty="0" smtClean="0">
                <a:latin typeface="Consolas" panose="020B0609020204030204" pitchFamily="49" charset="0"/>
              </a:rPr>
              <a:t>&lt;/</a:t>
            </a:r>
            <a:r>
              <a:rPr lang="en-ID" sz="2400" dirty="0">
                <a:latin typeface="Consolas" panose="020B0609020204030204" pitchFamily="49" charset="0"/>
              </a:rPr>
              <a:t>button</a:t>
            </a:r>
            <a:r>
              <a:rPr lang="en-ID" sz="2400" dirty="0" smtClean="0">
                <a:latin typeface="Consolas" panose="020B0609020204030204" pitchFamily="49" charset="0"/>
              </a:rPr>
              <a:t>&gt;</a:t>
            </a:r>
          </a:p>
          <a:p>
            <a:r>
              <a:rPr lang="en-ID" sz="2400" dirty="0" smtClean="0">
                <a:latin typeface="Consolas" panose="020B0609020204030204" pitchFamily="49" charset="0"/>
              </a:rPr>
              <a:t>  &lt;</a:t>
            </a:r>
            <a:r>
              <a:rPr lang="en-ID" sz="2400" dirty="0">
                <a:latin typeface="Consolas" panose="020B0609020204030204" pitchFamily="49" charset="0"/>
              </a:rPr>
              <a:t>button type="button" </a:t>
            </a:r>
            <a:r>
              <a:rPr lang="en-ID" sz="2400" dirty="0">
                <a:solidFill>
                  <a:srgbClr val="009696"/>
                </a:solidFill>
                <a:latin typeface="Consolas" panose="020B0609020204030204" pitchFamily="49" charset="0"/>
              </a:rPr>
              <a:t>class=</a:t>
            </a:r>
            <a:r>
              <a:rPr lang="en-ID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"</a:t>
            </a:r>
            <a:r>
              <a:rPr lang="en-ID" sz="24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btn</a:t>
            </a:r>
            <a:r>
              <a:rPr lang="en-ID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  <a:r>
              <a:rPr lang="en-ID" sz="24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btn</a:t>
            </a:r>
            <a:r>
              <a:rPr lang="en-ID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-info</a:t>
            </a:r>
            <a:r>
              <a:rPr lang="en-ID" sz="2400" b="1" dirty="0" smtClean="0">
                <a:solidFill>
                  <a:srgbClr val="FF0000"/>
                </a:solidFill>
                <a:latin typeface="Consolas" panose="020B0609020204030204" pitchFamily="49" charset="0"/>
              </a:rPr>
              <a:t>"</a:t>
            </a:r>
            <a:r>
              <a:rPr lang="en-ID" sz="2400" dirty="0" smtClean="0">
                <a:latin typeface="Consolas" panose="020B0609020204030204" pitchFamily="49" charset="0"/>
              </a:rPr>
              <a:t>&gt;</a:t>
            </a:r>
          </a:p>
          <a:p>
            <a:r>
              <a:rPr lang="en-ID" sz="2400" dirty="0" smtClean="0">
                <a:latin typeface="Consolas" panose="020B0609020204030204" pitchFamily="49" charset="0"/>
              </a:rPr>
              <a:t>  </a:t>
            </a:r>
            <a:r>
              <a:rPr lang="en-ID" sz="2400" b="1" i="1" dirty="0" smtClean="0">
                <a:solidFill>
                  <a:srgbClr val="009696"/>
                </a:solidFill>
                <a:latin typeface="Consolas" panose="020B0609020204030204" pitchFamily="49" charset="0"/>
              </a:rPr>
              <a:t>&gt;&gt; </a:t>
            </a:r>
            <a:r>
              <a:rPr lang="en-ID" sz="2400" dirty="0" smtClean="0">
                <a:latin typeface="Consolas" panose="020B0609020204030204" pitchFamily="49" charset="0"/>
              </a:rPr>
              <a:t>&lt;/</a:t>
            </a:r>
            <a:r>
              <a:rPr lang="en-ID" sz="2400" dirty="0">
                <a:latin typeface="Consolas" panose="020B0609020204030204" pitchFamily="49" charset="0"/>
              </a:rPr>
              <a:t>button&gt;</a:t>
            </a:r>
          </a:p>
          <a:p>
            <a:endParaRPr lang="en-ID" sz="2400" dirty="0" smtClean="0">
              <a:latin typeface="Consolas" panose="020B0609020204030204" pitchFamily="49" charset="0"/>
            </a:endParaRPr>
          </a:p>
          <a:p>
            <a:r>
              <a:rPr lang="en-ID" sz="2400" dirty="0" smtClean="0">
                <a:latin typeface="Consolas" panose="020B0609020204030204" pitchFamily="49" charset="0"/>
              </a:rPr>
              <a:t>&lt;/</a:t>
            </a:r>
            <a:r>
              <a:rPr lang="en-ID" sz="2400" dirty="0">
                <a:latin typeface="Consolas" panose="020B0609020204030204" pitchFamily="49" charset="0"/>
              </a:rPr>
              <a:t>div&gt;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11995" t="15054" r="72003" b="78462"/>
          <a:stretch/>
        </p:blipFill>
        <p:spPr>
          <a:xfrm>
            <a:off x="3050811" y="295770"/>
            <a:ext cx="5396504" cy="1230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86703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751114" y="141821"/>
            <a:ext cx="5459186" cy="10364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r>
              <a:rPr lang="en-US" sz="4000" b="1" dirty="0" smtClean="0">
                <a:solidFill>
                  <a:srgbClr val="009696"/>
                </a:solidFill>
              </a:rPr>
              <a:t>Badge</a:t>
            </a:r>
            <a:endParaRPr lang="en-US" b="1" dirty="0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751114" y="1922634"/>
            <a:ext cx="8648097" cy="43638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r>
              <a:rPr lang="en-US" sz="2800" dirty="0">
                <a:latin typeface="Consolas" panose="020B0609020204030204" pitchFamily="49" charset="0"/>
              </a:rPr>
              <a:t>&lt;span </a:t>
            </a:r>
            <a:r>
              <a:rPr lang="en-US" sz="2800" dirty="0">
                <a:solidFill>
                  <a:srgbClr val="009696"/>
                </a:solidFill>
                <a:latin typeface="Consolas" panose="020B0609020204030204" pitchFamily="49" charset="0"/>
              </a:rPr>
              <a:t>class=</a:t>
            </a:r>
            <a:r>
              <a:rPr lang="en-US" sz="2800" b="1" dirty="0">
                <a:solidFill>
                  <a:srgbClr val="FF0000"/>
                </a:solidFill>
                <a:latin typeface="Consolas" panose="020B0609020204030204" pitchFamily="49" charset="0"/>
              </a:rPr>
              <a:t>"badge badge-primary</a:t>
            </a:r>
            <a:r>
              <a:rPr lang="en-US" sz="2800" b="1" dirty="0" smtClean="0">
                <a:solidFill>
                  <a:srgbClr val="FF0000"/>
                </a:solidFill>
                <a:latin typeface="Consolas" panose="020B0609020204030204" pitchFamily="49" charset="0"/>
              </a:rPr>
              <a:t>"</a:t>
            </a:r>
            <a:r>
              <a:rPr lang="en-US" sz="2800" dirty="0" smtClean="0">
                <a:latin typeface="Consolas" panose="020B0609020204030204" pitchFamily="49" charset="0"/>
              </a:rPr>
              <a:t>&gt;</a:t>
            </a:r>
          </a:p>
          <a:p>
            <a:r>
              <a:rPr lang="en-US" sz="2800" dirty="0" smtClean="0">
                <a:latin typeface="Consolas" panose="020B0609020204030204" pitchFamily="49" charset="0"/>
              </a:rPr>
              <a:t>   </a:t>
            </a:r>
            <a:r>
              <a:rPr lang="en-US" sz="2800" b="1" i="1" dirty="0" smtClean="0">
                <a:latin typeface="Consolas" panose="020B0609020204030204" pitchFamily="49" charset="0"/>
              </a:rPr>
              <a:t>Primary</a:t>
            </a:r>
          </a:p>
          <a:p>
            <a:r>
              <a:rPr lang="en-US" sz="2800" dirty="0" smtClean="0">
                <a:latin typeface="Consolas" panose="020B0609020204030204" pitchFamily="49" charset="0"/>
              </a:rPr>
              <a:t>&lt;/</a:t>
            </a:r>
            <a:r>
              <a:rPr lang="en-US" sz="2800" dirty="0">
                <a:latin typeface="Consolas" panose="020B0609020204030204" pitchFamily="49" charset="0"/>
              </a:rPr>
              <a:t>span&gt;</a:t>
            </a:r>
          </a:p>
          <a:p>
            <a:endParaRPr lang="en-US" sz="2800" dirty="0" smtClean="0">
              <a:latin typeface="Consolas" panose="020B0609020204030204" pitchFamily="49" charset="0"/>
            </a:endParaRPr>
          </a:p>
          <a:p>
            <a:r>
              <a:rPr lang="en-US" sz="2800" dirty="0" smtClean="0">
                <a:latin typeface="Consolas" panose="020B0609020204030204" pitchFamily="49" charset="0"/>
              </a:rPr>
              <a:t>&lt;</a:t>
            </a:r>
            <a:r>
              <a:rPr lang="en-US" sz="2800" dirty="0">
                <a:latin typeface="Consolas" panose="020B0609020204030204" pitchFamily="49" charset="0"/>
              </a:rPr>
              <a:t>span </a:t>
            </a:r>
            <a:r>
              <a:rPr lang="en-US" sz="2800" dirty="0">
                <a:solidFill>
                  <a:srgbClr val="009696"/>
                </a:solidFill>
                <a:latin typeface="Consolas" panose="020B0609020204030204" pitchFamily="49" charset="0"/>
              </a:rPr>
              <a:t>class=</a:t>
            </a:r>
            <a:r>
              <a:rPr lang="en-US" sz="2800" b="1" dirty="0">
                <a:solidFill>
                  <a:srgbClr val="FF0000"/>
                </a:solidFill>
                <a:latin typeface="Consolas" panose="020B0609020204030204" pitchFamily="49" charset="0"/>
              </a:rPr>
              <a:t>"badge badge-secondary</a:t>
            </a:r>
            <a:r>
              <a:rPr lang="en-US" sz="2800" b="1" dirty="0" smtClean="0">
                <a:solidFill>
                  <a:srgbClr val="FF0000"/>
                </a:solidFill>
                <a:latin typeface="Consolas" panose="020B0609020204030204" pitchFamily="49" charset="0"/>
              </a:rPr>
              <a:t>"</a:t>
            </a:r>
            <a:r>
              <a:rPr lang="en-US" sz="2800" dirty="0" smtClean="0">
                <a:latin typeface="Consolas" panose="020B0609020204030204" pitchFamily="49" charset="0"/>
              </a:rPr>
              <a:t>&gt;</a:t>
            </a:r>
          </a:p>
          <a:p>
            <a:r>
              <a:rPr lang="en-US" sz="2800" dirty="0" smtClean="0">
                <a:latin typeface="Consolas" panose="020B0609020204030204" pitchFamily="49" charset="0"/>
              </a:rPr>
              <a:t>   </a:t>
            </a:r>
            <a:r>
              <a:rPr lang="en-US" sz="2800" b="1" i="1" dirty="0" smtClean="0">
                <a:latin typeface="Consolas" panose="020B0609020204030204" pitchFamily="49" charset="0"/>
              </a:rPr>
              <a:t>Secondary</a:t>
            </a:r>
          </a:p>
          <a:p>
            <a:r>
              <a:rPr lang="en-US" sz="2800" dirty="0" smtClean="0">
                <a:latin typeface="Consolas" panose="020B0609020204030204" pitchFamily="49" charset="0"/>
              </a:rPr>
              <a:t>&lt;/</a:t>
            </a:r>
            <a:r>
              <a:rPr lang="en-US" sz="2800" dirty="0">
                <a:latin typeface="Consolas" panose="020B0609020204030204" pitchFamily="49" charset="0"/>
              </a:rPr>
              <a:t>span&gt;</a:t>
            </a:r>
          </a:p>
          <a:p>
            <a:endParaRPr lang="en-US" sz="2800" dirty="0" smtClean="0">
              <a:latin typeface="Consolas" panose="020B0609020204030204" pitchFamily="49" charset="0"/>
            </a:endParaRPr>
          </a:p>
          <a:p>
            <a:r>
              <a:rPr lang="en-US" sz="2800" dirty="0" smtClean="0">
                <a:latin typeface="Consolas" panose="020B0609020204030204" pitchFamily="49" charset="0"/>
              </a:rPr>
              <a:t>&lt;</a:t>
            </a:r>
            <a:r>
              <a:rPr lang="en-US" sz="2800" dirty="0">
                <a:latin typeface="Consolas" panose="020B0609020204030204" pitchFamily="49" charset="0"/>
              </a:rPr>
              <a:t>span </a:t>
            </a:r>
            <a:r>
              <a:rPr lang="en-US" sz="2800" dirty="0">
                <a:solidFill>
                  <a:srgbClr val="009696"/>
                </a:solidFill>
                <a:latin typeface="Consolas" panose="020B0609020204030204" pitchFamily="49" charset="0"/>
              </a:rPr>
              <a:t>class=</a:t>
            </a:r>
            <a:r>
              <a:rPr lang="en-US" sz="2800" b="1" dirty="0">
                <a:solidFill>
                  <a:srgbClr val="FF0000"/>
                </a:solidFill>
                <a:latin typeface="Consolas" panose="020B0609020204030204" pitchFamily="49" charset="0"/>
              </a:rPr>
              <a:t>"badge badge-success</a:t>
            </a:r>
            <a:r>
              <a:rPr lang="en-US" sz="2800" b="1" dirty="0" smtClean="0">
                <a:solidFill>
                  <a:srgbClr val="FF0000"/>
                </a:solidFill>
                <a:latin typeface="Consolas" panose="020B0609020204030204" pitchFamily="49" charset="0"/>
              </a:rPr>
              <a:t>"</a:t>
            </a:r>
            <a:r>
              <a:rPr lang="en-US" sz="2800" dirty="0" smtClean="0">
                <a:latin typeface="Consolas" panose="020B0609020204030204" pitchFamily="49" charset="0"/>
              </a:rPr>
              <a:t>&gt;</a:t>
            </a:r>
          </a:p>
          <a:p>
            <a:r>
              <a:rPr lang="en-US" sz="2800" dirty="0" smtClean="0">
                <a:latin typeface="Consolas" panose="020B0609020204030204" pitchFamily="49" charset="0"/>
              </a:rPr>
              <a:t>   </a:t>
            </a:r>
            <a:r>
              <a:rPr lang="en-US" sz="2800" b="1" i="1" dirty="0" smtClean="0">
                <a:latin typeface="Consolas" panose="020B0609020204030204" pitchFamily="49" charset="0"/>
              </a:rPr>
              <a:t>Success</a:t>
            </a:r>
          </a:p>
          <a:p>
            <a:r>
              <a:rPr lang="en-US" sz="2800" dirty="0" smtClean="0">
                <a:latin typeface="Consolas" panose="020B0609020204030204" pitchFamily="49" charset="0"/>
              </a:rPr>
              <a:t>&lt;/</a:t>
            </a:r>
            <a:r>
              <a:rPr lang="en-US" sz="2800" dirty="0">
                <a:latin typeface="Consolas" panose="020B0609020204030204" pitchFamily="49" charset="0"/>
              </a:rPr>
              <a:t>span</a:t>
            </a:r>
            <a:r>
              <a:rPr lang="en-US" sz="2800" dirty="0" smtClean="0">
                <a:latin typeface="Consolas" panose="020B0609020204030204" pitchFamily="49" charset="0"/>
              </a:rPr>
              <a:t>&gt;</a:t>
            </a:r>
            <a:endParaRPr lang="en-US" sz="2800" dirty="0">
              <a:latin typeface="Consolas" panose="020B0609020204030204" pitchFamily="49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9800" t="58410" r="20972" b="34973"/>
          <a:stretch/>
        </p:blipFill>
        <p:spPr>
          <a:xfrm>
            <a:off x="190500" y="1150406"/>
            <a:ext cx="8602388" cy="462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56360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751114" y="141821"/>
            <a:ext cx="5459186" cy="13186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r>
              <a:rPr lang="en-US" sz="4000" b="1" dirty="0" smtClean="0">
                <a:solidFill>
                  <a:srgbClr val="009696"/>
                </a:solidFill>
              </a:rPr>
              <a:t>Notification Badge</a:t>
            </a:r>
            <a:endParaRPr lang="en-US" b="1" dirty="0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751114" y="3070570"/>
            <a:ext cx="8041774" cy="26874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r>
              <a:rPr lang="en-US" sz="3200" dirty="0">
                <a:latin typeface="Consolas" panose="020B0609020204030204" pitchFamily="49" charset="0"/>
              </a:rPr>
              <a:t>&lt;button type="button" </a:t>
            </a:r>
            <a:endParaRPr lang="en-US" sz="3200" dirty="0" smtClean="0">
              <a:latin typeface="Consolas" panose="020B0609020204030204" pitchFamily="49" charset="0"/>
            </a:endParaRPr>
          </a:p>
          <a:p>
            <a:r>
              <a:rPr lang="en-US" sz="3200" dirty="0" smtClean="0">
                <a:latin typeface="Consolas" panose="020B0609020204030204" pitchFamily="49" charset="0"/>
              </a:rPr>
              <a:t>class</a:t>
            </a:r>
            <a:r>
              <a:rPr lang="en-US" sz="3200" dirty="0">
                <a:latin typeface="Consolas" panose="020B0609020204030204" pitchFamily="49" charset="0"/>
              </a:rPr>
              <a:t>="</a:t>
            </a:r>
            <a:r>
              <a:rPr lang="en-US" sz="3200" dirty="0" err="1">
                <a:latin typeface="Consolas" panose="020B0609020204030204" pitchFamily="49" charset="0"/>
              </a:rPr>
              <a:t>btn</a:t>
            </a:r>
            <a:r>
              <a:rPr lang="en-US" sz="3200" dirty="0">
                <a:latin typeface="Consolas" panose="020B0609020204030204" pitchFamily="49" charset="0"/>
              </a:rPr>
              <a:t> </a:t>
            </a:r>
            <a:r>
              <a:rPr lang="en-US" sz="3200" dirty="0" err="1" smtClean="0">
                <a:latin typeface="Consolas" panose="020B0609020204030204" pitchFamily="49" charset="0"/>
              </a:rPr>
              <a:t>btn</a:t>
            </a:r>
            <a:r>
              <a:rPr lang="en-US" sz="3200" dirty="0" smtClean="0">
                <a:latin typeface="Consolas" panose="020B0609020204030204" pitchFamily="49" charset="0"/>
              </a:rPr>
              <a:t>-info"&gt;</a:t>
            </a:r>
            <a:endParaRPr lang="en-US" sz="3200" dirty="0">
              <a:latin typeface="Consolas" panose="020B0609020204030204" pitchFamily="49" charset="0"/>
            </a:endParaRPr>
          </a:p>
          <a:p>
            <a:r>
              <a:rPr lang="en-US" sz="3200" dirty="0" smtClean="0">
                <a:latin typeface="Consolas" panose="020B0609020204030204" pitchFamily="49" charset="0"/>
              </a:rPr>
              <a:t>   </a:t>
            </a:r>
            <a:r>
              <a:rPr lang="en-US" sz="3200" b="1" i="1" dirty="0" smtClean="0">
                <a:latin typeface="Consolas" panose="020B0609020204030204" pitchFamily="49" charset="0"/>
              </a:rPr>
              <a:t>Kotak </a:t>
            </a:r>
            <a:r>
              <a:rPr lang="en-US" sz="3200" b="1" i="1" dirty="0" err="1" smtClean="0">
                <a:latin typeface="Consolas" panose="020B0609020204030204" pitchFamily="49" charset="0"/>
              </a:rPr>
              <a:t>Masuk</a:t>
            </a:r>
            <a:endParaRPr lang="en-US" sz="3200" b="1" i="1" dirty="0" smtClean="0">
              <a:latin typeface="Consolas" panose="020B0609020204030204" pitchFamily="49" charset="0"/>
            </a:endParaRPr>
          </a:p>
          <a:p>
            <a:r>
              <a:rPr lang="en-US" sz="3200" dirty="0">
                <a:latin typeface="Consolas" panose="020B0609020204030204" pitchFamily="49" charset="0"/>
              </a:rPr>
              <a:t> </a:t>
            </a:r>
            <a:r>
              <a:rPr lang="en-US" sz="3200" dirty="0" smtClean="0">
                <a:latin typeface="Consolas" panose="020B0609020204030204" pitchFamily="49" charset="0"/>
              </a:rPr>
              <a:t>  &lt;</a:t>
            </a:r>
            <a:r>
              <a:rPr lang="en-US" sz="3200" dirty="0">
                <a:latin typeface="Consolas" panose="020B0609020204030204" pitchFamily="49" charset="0"/>
              </a:rPr>
              <a:t>span </a:t>
            </a:r>
            <a:r>
              <a:rPr lang="en-US" sz="3200" dirty="0">
                <a:solidFill>
                  <a:srgbClr val="009696"/>
                </a:solidFill>
                <a:latin typeface="Consolas" panose="020B0609020204030204" pitchFamily="49" charset="0"/>
              </a:rPr>
              <a:t>class=</a:t>
            </a:r>
            <a:r>
              <a:rPr lang="en-US" sz="3200" b="1" dirty="0">
                <a:solidFill>
                  <a:srgbClr val="FF0000"/>
                </a:solidFill>
                <a:latin typeface="Consolas" panose="020B0609020204030204" pitchFamily="49" charset="0"/>
              </a:rPr>
              <a:t>"badge badge-light</a:t>
            </a:r>
            <a:r>
              <a:rPr lang="en-US" sz="3200" b="1" dirty="0" smtClean="0">
                <a:solidFill>
                  <a:srgbClr val="FF0000"/>
                </a:solidFill>
                <a:latin typeface="Consolas" panose="020B0609020204030204" pitchFamily="49" charset="0"/>
              </a:rPr>
              <a:t>"</a:t>
            </a:r>
            <a:r>
              <a:rPr lang="en-US" sz="3200" dirty="0" smtClean="0">
                <a:latin typeface="Consolas" panose="020B0609020204030204" pitchFamily="49" charset="0"/>
              </a:rPr>
              <a:t>&gt;</a:t>
            </a:r>
          </a:p>
          <a:p>
            <a:r>
              <a:rPr lang="en-US" sz="3200" dirty="0">
                <a:latin typeface="Consolas" panose="020B0609020204030204" pitchFamily="49" charset="0"/>
              </a:rPr>
              <a:t> </a:t>
            </a:r>
            <a:r>
              <a:rPr lang="en-US" sz="3200" dirty="0" smtClean="0">
                <a:latin typeface="Consolas" panose="020B0609020204030204" pitchFamily="49" charset="0"/>
              </a:rPr>
              <a:t>  </a:t>
            </a:r>
            <a:r>
              <a:rPr lang="en-US" sz="3200" b="1" i="1" dirty="0" smtClean="0">
                <a:latin typeface="Consolas" panose="020B0609020204030204" pitchFamily="49" charset="0"/>
              </a:rPr>
              <a:t>4</a:t>
            </a:r>
          </a:p>
          <a:p>
            <a:r>
              <a:rPr lang="en-US" sz="3200" dirty="0">
                <a:latin typeface="Consolas" panose="020B0609020204030204" pitchFamily="49" charset="0"/>
              </a:rPr>
              <a:t> </a:t>
            </a:r>
            <a:r>
              <a:rPr lang="en-US" sz="3200" dirty="0" smtClean="0">
                <a:latin typeface="Consolas" panose="020B0609020204030204" pitchFamily="49" charset="0"/>
              </a:rPr>
              <a:t>  &lt;/</a:t>
            </a:r>
            <a:r>
              <a:rPr lang="en-US" sz="3200" dirty="0">
                <a:latin typeface="Consolas" panose="020B0609020204030204" pitchFamily="49" charset="0"/>
              </a:rPr>
              <a:t>span&gt;</a:t>
            </a:r>
          </a:p>
          <a:p>
            <a:r>
              <a:rPr lang="en-US" sz="3200" dirty="0">
                <a:latin typeface="Consolas" panose="020B0609020204030204" pitchFamily="49" charset="0"/>
              </a:rPr>
              <a:t>&lt;/button&gt;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9965" t="45347" r="67141" b="41368"/>
          <a:stretch/>
        </p:blipFill>
        <p:spPr>
          <a:xfrm>
            <a:off x="1626507" y="1410507"/>
            <a:ext cx="3175202" cy="1036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66413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881742" y="250526"/>
            <a:ext cx="5459186" cy="13186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r>
              <a:rPr lang="en-US" sz="4000" b="1" dirty="0" smtClean="0">
                <a:solidFill>
                  <a:srgbClr val="009696"/>
                </a:solidFill>
              </a:rPr>
              <a:t>Dropdown</a:t>
            </a:r>
            <a:endParaRPr lang="en-US" b="1" dirty="0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805540" y="1687286"/>
            <a:ext cx="8041774" cy="410340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r>
              <a:rPr lang="en-ID" sz="2500" dirty="0">
                <a:latin typeface="Consolas" panose="020B0609020204030204" pitchFamily="49" charset="0"/>
              </a:rPr>
              <a:t>&lt;button type="button" </a:t>
            </a:r>
            <a:endParaRPr lang="en-ID" sz="2500" dirty="0" smtClean="0">
              <a:latin typeface="Consolas" panose="020B0609020204030204" pitchFamily="49" charset="0"/>
            </a:endParaRPr>
          </a:p>
          <a:p>
            <a:r>
              <a:rPr lang="en-ID" sz="2500" dirty="0" smtClean="0">
                <a:solidFill>
                  <a:srgbClr val="009696"/>
                </a:solidFill>
                <a:latin typeface="Consolas" panose="020B0609020204030204" pitchFamily="49" charset="0"/>
              </a:rPr>
              <a:t>class=</a:t>
            </a:r>
            <a:r>
              <a:rPr lang="en-ID" sz="2500" b="1" dirty="0" smtClean="0">
                <a:solidFill>
                  <a:srgbClr val="FF0000"/>
                </a:solidFill>
                <a:latin typeface="Consolas" panose="020B0609020204030204" pitchFamily="49" charset="0"/>
              </a:rPr>
              <a:t>"dropdown-toggle</a:t>
            </a:r>
            <a:r>
              <a:rPr lang="en-ID" sz="2500" b="1" dirty="0">
                <a:solidFill>
                  <a:srgbClr val="FF0000"/>
                </a:solidFill>
                <a:latin typeface="Consolas" panose="020B0609020204030204" pitchFamily="49" charset="0"/>
              </a:rPr>
              <a:t>"</a:t>
            </a:r>
            <a:r>
              <a:rPr lang="en-ID" sz="2500" dirty="0">
                <a:latin typeface="Consolas" panose="020B0609020204030204" pitchFamily="49" charset="0"/>
              </a:rPr>
              <a:t> </a:t>
            </a:r>
            <a:endParaRPr lang="en-ID" sz="2500" dirty="0" smtClean="0">
              <a:latin typeface="Consolas" panose="020B0609020204030204" pitchFamily="49" charset="0"/>
            </a:endParaRPr>
          </a:p>
          <a:p>
            <a:r>
              <a:rPr lang="en-ID" sz="2500" dirty="0" smtClean="0">
                <a:solidFill>
                  <a:srgbClr val="009696"/>
                </a:solidFill>
                <a:latin typeface="Consolas" panose="020B0609020204030204" pitchFamily="49" charset="0"/>
              </a:rPr>
              <a:t>data-toggle</a:t>
            </a:r>
            <a:r>
              <a:rPr lang="en-ID" sz="2500" dirty="0">
                <a:solidFill>
                  <a:srgbClr val="009696"/>
                </a:solidFill>
                <a:latin typeface="Consolas" panose="020B0609020204030204" pitchFamily="49" charset="0"/>
              </a:rPr>
              <a:t>=</a:t>
            </a:r>
            <a:r>
              <a:rPr lang="en-ID" sz="2500" b="1" dirty="0">
                <a:solidFill>
                  <a:srgbClr val="FF0000"/>
                </a:solidFill>
                <a:latin typeface="Consolas" panose="020B0609020204030204" pitchFamily="49" charset="0"/>
              </a:rPr>
              <a:t>"dropdown"</a:t>
            </a:r>
            <a:r>
              <a:rPr lang="en-ID" sz="2500" dirty="0">
                <a:latin typeface="Consolas" panose="020B0609020204030204" pitchFamily="49" charset="0"/>
              </a:rPr>
              <a:t>&gt;</a:t>
            </a:r>
          </a:p>
          <a:p>
            <a:r>
              <a:rPr lang="en-ID" sz="2500" dirty="0" smtClean="0">
                <a:latin typeface="Consolas" panose="020B0609020204030204" pitchFamily="49" charset="0"/>
              </a:rPr>
              <a:t>  </a:t>
            </a:r>
            <a:r>
              <a:rPr lang="en-ID" sz="2500" b="1" i="1" dirty="0" err="1" smtClean="0">
                <a:latin typeface="Consolas" panose="020B0609020204030204" pitchFamily="49" charset="0"/>
              </a:rPr>
              <a:t>Kategori</a:t>
            </a:r>
            <a:endParaRPr lang="en-ID" sz="2500" b="1" i="1" dirty="0">
              <a:latin typeface="Consolas" panose="020B0609020204030204" pitchFamily="49" charset="0"/>
            </a:endParaRPr>
          </a:p>
          <a:p>
            <a:r>
              <a:rPr lang="en-ID" sz="2500" dirty="0">
                <a:latin typeface="Consolas" panose="020B0609020204030204" pitchFamily="49" charset="0"/>
              </a:rPr>
              <a:t>&lt;/button&gt;</a:t>
            </a:r>
          </a:p>
          <a:p>
            <a:endParaRPr lang="en-ID" sz="2500" dirty="0" smtClean="0">
              <a:latin typeface="Consolas" panose="020B0609020204030204" pitchFamily="49" charset="0"/>
            </a:endParaRPr>
          </a:p>
          <a:p>
            <a:r>
              <a:rPr lang="en-ID" sz="2500" dirty="0" smtClean="0">
                <a:latin typeface="Consolas" panose="020B0609020204030204" pitchFamily="49" charset="0"/>
              </a:rPr>
              <a:t>&lt;</a:t>
            </a:r>
            <a:r>
              <a:rPr lang="en-ID" sz="2500" dirty="0">
                <a:latin typeface="Consolas" panose="020B0609020204030204" pitchFamily="49" charset="0"/>
              </a:rPr>
              <a:t>div </a:t>
            </a:r>
            <a:r>
              <a:rPr lang="en-ID" sz="2500" dirty="0">
                <a:solidFill>
                  <a:srgbClr val="009696"/>
                </a:solidFill>
                <a:latin typeface="Consolas" panose="020B0609020204030204" pitchFamily="49" charset="0"/>
              </a:rPr>
              <a:t>class=</a:t>
            </a:r>
            <a:r>
              <a:rPr lang="en-ID" sz="2500" b="1" dirty="0">
                <a:solidFill>
                  <a:srgbClr val="FF0000"/>
                </a:solidFill>
                <a:latin typeface="Consolas" panose="020B0609020204030204" pitchFamily="49" charset="0"/>
              </a:rPr>
              <a:t>"dropdown-menu"</a:t>
            </a:r>
            <a:r>
              <a:rPr lang="en-ID" sz="2500" dirty="0">
                <a:latin typeface="Consolas" panose="020B0609020204030204" pitchFamily="49" charset="0"/>
              </a:rPr>
              <a:t>&gt;</a:t>
            </a:r>
          </a:p>
          <a:p>
            <a:r>
              <a:rPr lang="en-ID" sz="2500" dirty="0" smtClean="0">
                <a:latin typeface="Consolas" panose="020B0609020204030204" pitchFamily="49" charset="0"/>
              </a:rPr>
              <a:t>  &lt;</a:t>
            </a:r>
            <a:r>
              <a:rPr lang="en-ID" sz="2500" dirty="0">
                <a:latin typeface="Consolas" panose="020B0609020204030204" pitchFamily="49" charset="0"/>
              </a:rPr>
              <a:t>a </a:t>
            </a:r>
            <a:r>
              <a:rPr lang="en-ID" sz="2500" dirty="0">
                <a:solidFill>
                  <a:srgbClr val="009696"/>
                </a:solidFill>
                <a:latin typeface="Consolas" panose="020B0609020204030204" pitchFamily="49" charset="0"/>
              </a:rPr>
              <a:t>class=</a:t>
            </a:r>
            <a:r>
              <a:rPr lang="en-ID" sz="2500" b="1" dirty="0">
                <a:solidFill>
                  <a:srgbClr val="FF0000"/>
                </a:solidFill>
                <a:latin typeface="Consolas" panose="020B0609020204030204" pitchFamily="49" charset="0"/>
              </a:rPr>
              <a:t>"dropdown-item"</a:t>
            </a:r>
            <a:r>
              <a:rPr lang="en-ID" sz="2500" dirty="0">
                <a:latin typeface="Consolas" panose="020B0609020204030204" pitchFamily="49" charset="0"/>
              </a:rPr>
              <a:t>&gt;</a:t>
            </a:r>
            <a:r>
              <a:rPr lang="en-ID" sz="2500" b="1" i="1" dirty="0" err="1">
                <a:latin typeface="Consolas" panose="020B0609020204030204" pitchFamily="49" charset="0"/>
              </a:rPr>
              <a:t>Makanan</a:t>
            </a:r>
            <a:r>
              <a:rPr lang="en-ID" sz="2500" dirty="0">
                <a:latin typeface="Consolas" panose="020B0609020204030204" pitchFamily="49" charset="0"/>
              </a:rPr>
              <a:t>&lt;/a&gt;</a:t>
            </a:r>
          </a:p>
          <a:p>
            <a:r>
              <a:rPr lang="en-ID" sz="2500" dirty="0" smtClean="0">
                <a:latin typeface="Consolas" panose="020B0609020204030204" pitchFamily="49" charset="0"/>
              </a:rPr>
              <a:t>  &lt;</a:t>
            </a:r>
            <a:r>
              <a:rPr lang="en-ID" sz="2500" dirty="0">
                <a:latin typeface="Consolas" panose="020B0609020204030204" pitchFamily="49" charset="0"/>
              </a:rPr>
              <a:t>a </a:t>
            </a:r>
            <a:r>
              <a:rPr lang="en-ID" sz="2500" dirty="0">
                <a:solidFill>
                  <a:srgbClr val="009696"/>
                </a:solidFill>
                <a:latin typeface="Consolas" panose="020B0609020204030204" pitchFamily="49" charset="0"/>
              </a:rPr>
              <a:t>class=</a:t>
            </a:r>
            <a:r>
              <a:rPr lang="en-ID" sz="2500" b="1" dirty="0">
                <a:solidFill>
                  <a:srgbClr val="FF0000"/>
                </a:solidFill>
                <a:latin typeface="Consolas" panose="020B0609020204030204" pitchFamily="49" charset="0"/>
              </a:rPr>
              <a:t>"dropdown-item"</a:t>
            </a:r>
            <a:r>
              <a:rPr lang="en-ID" sz="2500" dirty="0">
                <a:latin typeface="Consolas" panose="020B0609020204030204" pitchFamily="49" charset="0"/>
              </a:rPr>
              <a:t>&gt;</a:t>
            </a:r>
            <a:r>
              <a:rPr lang="en-ID" sz="2500" b="1" i="1" dirty="0" err="1">
                <a:latin typeface="Consolas" panose="020B0609020204030204" pitchFamily="49" charset="0"/>
              </a:rPr>
              <a:t>Minuman</a:t>
            </a:r>
            <a:r>
              <a:rPr lang="en-ID" sz="2500" dirty="0">
                <a:latin typeface="Consolas" panose="020B0609020204030204" pitchFamily="49" charset="0"/>
              </a:rPr>
              <a:t>&lt;/a&gt;</a:t>
            </a:r>
          </a:p>
          <a:p>
            <a:r>
              <a:rPr lang="en-ID" sz="2500" dirty="0" smtClean="0">
                <a:latin typeface="Consolas" panose="020B0609020204030204" pitchFamily="49" charset="0"/>
              </a:rPr>
              <a:t>  &lt;</a:t>
            </a:r>
            <a:r>
              <a:rPr lang="en-ID" sz="2500" dirty="0">
                <a:latin typeface="Consolas" panose="020B0609020204030204" pitchFamily="49" charset="0"/>
              </a:rPr>
              <a:t>a </a:t>
            </a:r>
            <a:r>
              <a:rPr lang="en-ID" sz="2500" dirty="0">
                <a:solidFill>
                  <a:srgbClr val="009696"/>
                </a:solidFill>
                <a:latin typeface="Consolas" panose="020B0609020204030204" pitchFamily="49" charset="0"/>
              </a:rPr>
              <a:t>class=</a:t>
            </a:r>
            <a:r>
              <a:rPr lang="en-ID" sz="2500" b="1" dirty="0">
                <a:solidFill>
                  <a:srgbClr val="FF0000"/>
                </a:solidFill>
                <a:latin typeface="Consolas" panose="020B0609020204030204" pitchFamily="49" charset="0"/>
              </a:rPr>
              <a:t>"dropdown-item"</a:t>
            </a:r>
            <a:r>
              <a:rPr lang="en-ID" sz="2500" dirty="0">
                <a:latin typeface="Consolas" panose="020B0609020204030204" pitchFamily="49" charset="0"/>
              </a:rPr>
              <a:t>&gt;</a:t>
            </a:r>
            <a:r>
              <a:rPr lang="en-ID" sz="2500" b="1" i="1" dirty="0" err="1">
                <a:latin typeface="Consolas" panose="020B0609020204030204" pitchFamily="49" charset="0"/>
              </a:rPr>
              <a:t>Cemilan</a:t>
            </a:r>
            <a:r>
              <a:rPr lang="en-ID" sz="2500" dirty="0">
                <a:latin typeface="Consolas" panose="020B0609020204030204" pitchFamily="49" charset="0"/>
              </a:rPr>
              <a:t>&lt;/a&gt;</a:t>
            </a:r>
          </a:p>
          <a:p>
            <a:r>
              <a:rPr lang="en-ID" sz="2500" dirty="0">
                <a:latin typeface="Consolas" panose="020B0609020204030204" pitchFamily="49" charset="0"/>
              </a:rPr>
              <a:t>&lt;/div&gt;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11605" t="14064" r="76113" b="64101"/>
          <a:stretch/>
        </p:blipFill>
        <p:spPr>
          <a:xfrm>
            <a:off x="5214410" y="250526"/>
            <a:ext cx="3537703" cy="3537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72832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6148557" y="31501"/>
            <a:ext cx="3184633" cy="129280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pPr algn="ctr"/>
            <a:r>
              <a:rPr lang="en-US" sz="4000" b="1" dirty="0" smtClean="0">
                <a:solidFill>
                  <a:srgbClr val="009696"/>
                </a:solidFill>
              </a:rPr>
              <a:t>Setup</a:t>
            </a:r>
          </a:p>
          <a:p>
            <a:pPr algn="ctr"/>
            <a:r>
              <a:rPr lang="en-US" sz="2800" b="1" dirty="0" smtClean="0">
                <a:solidFill>
                  <a:srgbClr val="009696"/>
                </a:solidFill>
              </a:rPr>
              <a:t>#1 Online</a:t>
            </a:r>
            <a:endParaRPr lang="en-US" b="1" dirty="0"/>
          </a:p>
        </p:txBody>
      </p:sp>
      <p:grpSp>
        <p:nvGrpSpPr>
          <p:cNvPr id="4" name="Group 3"/>
          <p:cNvGrpSpPr/>
          <p:nvPr/>
        </p:nvGrpSpPr>
        <p:grpSpPr>
          <a:xfrm>
            <a:off x="717058" y="1464704"/>
            <a:ext cx="7759429" cy="4307049"/>
            <a:chOff x="1041245" y="2059607"/>
            <a:chExt cx="7109824" cy="3792553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3"/>
            <a:srcRect l="18078" t="23675" r="18649" b="16323"/>
            <a:stretch/>
          </p:blipFill>
          <p:spPr>
            <a:xfrm>
              <a:off x="1041245" y="2059607"/>
              <a:ext cx="7109824" cy="3792553"/>
            </a:xfrm>
            <a:prstGeom prst="rect">
              <a:avLst/>
            </a:prstGeom>
            <a:effectLst>
              <a:glow rad="139700">
                <a:schemeClr val="accent2">
                  <a:satMod val="175000"/>
                  <a:alpha val="40000"/>
                </a:schemeClr>
              </a:glow>
            </a:effectLst>
          </p:spPr>
        </p:pic>
        <p:sp>
          <p:nvSpPr>
            <p:cNvPr id="3" name="Rectangle 2"/>
            <p:cNvSpPr/>
            <p:nvPr/>
          </p:nvSpPr>
          <p:spPr>
            <a:xfrm>
              <a:off x="1261872" y="2688336"/>
              <a:ext cx="6830568" cy="621792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9" name="Rectangle 8"/>
            <p:cNvSpPr/>
            <p:nvPr/>
          </p:nvSpPr>
          <p:spPr>
            <a:xfrm>
              <a:off x="1261872" y="5044440"/>
              <a:ext cx="6830568" cy="633984"/>
            </a:xfrm>
            <a:prstGeom prst="rect">
              <a:avLst/>
            </a:prstGeom>
            <a:noFill/>
            <a:ln w="762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sp>
        <p:nvSpPr>
          <p:cNvPr id="10" name="Title 1"/>
          <p:cNvSpPr txBox="1">
            <a:spLocks/>
          </p:cNvSpPr>
          <p:nvPr/>
        </p:nvSpPr>
        <p:spPr>
          <a:xfrm>
            <a:off x="479315" y="242816"/>
            <a:ext cx="5908909" cy="105629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pPr marL="342900" indent="-342900">
              <a:buBlip>
                <a:blip r:embed="rId4"/>
              </a:buBlip>
            </a:pPr>
            <a:r>
              <a:rPr lang="en-US" sz="2000" dirty="0" smtClean="0"/>
              <a:t>Insert CDN link (</a:t>
            </a:r>
            <a:r>
              <a:rPr lang="en-US" sz="2000" i="1" dirty="0" smtClean="0"/>
              <a:t>Works Online</a:t>
            </a:r>
            <a:r>
              <a:rPr lang="en-US" sz="2000" dirty="0"/>
              <a:t>) </a:t>
            </a:r>
            <a:r>
              <a:rPr lang="en-US" sz="2000" b="1" i="1" dirty="0">
                <a:solidFill>
                  <a:srgbClr val="009696"/>
                </a:solidFill>
                <a:latin typeface="Gotham" pitchFamily="50" charset="0"/>
              </a:rPr>
              <a:t>http://</a:t>
            </a:r>
            <a:r>
              <a:rPr lang="en-US" sz="2000" b="1" i="1" dirty="0" smtClean="0">
                <a:solidFill>
                  <a:srgbClr val="009696"/>
                </a:solidFill>
                <a:latin typeface="Gotham" pitchFamily="50" charset="0"/>
              </a:rPr>
              <a:t>getbootstrap.com/docs/4.1/getting-started/introduction</a:t>
            </a:r>
            <a:r>
              <a:rPr lang="en-US" sz="2000" b="1" i="1" dirty="0">
                <a:solidFill>
                  <a:srgbClr val="009696"/>
                </a:solidFill>
                <a:latin typeface="Gotham" pitchFamily="50" charset="0"/>
              </a:rPr>
              <a:t>/</a:t>
            </a:r>
            <a:endParaRPr lang="en-US" sz="2000" b="1" i="1" dirty="0" smtClean="0">
              <a:solidFill>
                <a:srgbClr val="009696"/>
              </a:solidFill>
              <a:latin typeface="Gotham" pitchFamily="50" charset="0"/>
            </a:endParaRPr>
          </a:p>
        </p:txBody>
      </p:sp>
      <p:pic>
        <p:nvPicPr>
          <p:cNvPr id="6" name="Picture 2" descr="C:\Users\usr\Downloads\bootstrap-logo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418" y="159168"/>
            <a:ext cx="611795" cy="611795"/>
          </a:xfrm>
          <a:prstGeom prst="rect">
            <a:avLst/>
          </a:prstGeom>
          <a:noFill/>
          <a:effectLst>
            <a:glow rad="228600">
              <a:schemeClr val="bg1"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892793" y="6128656"/>
            <a:ext cx="4963722" cy="67491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pPr marL="342900" indent="-342900">
              <a:buBlip>
                <a:blip r:embed="rId4"/>
              </a:buBlip>
            </a:pPr>
            <a:r>
              <a:rPr lang="en-US" sz="2000" b="1" i="1" dirty="0" smtClean="0">
                <a:solidFill>
                  <a:srgbClr val="009696"/>
                </a:solidFill>
                <a:latin typeface="Gotham" pitchFamily="50" charset="0"/>
              </a:rPr>
              <a:t>jQuery &amp; Popper.js are included!</a:t>
            </a:r>
          </a:p>
        </p:txBody>
      </p:sp>
    </p:spTree>
    <p:extLst>
      <p:ext uri="{BB962C8B-B14F-4D97-AF65-F5344CB8AC3E}">
        <p14:creationId xmlns:p14="http://schemas.microsoft.com/office/powerpoint/2010/main" val="405005284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318696" y="0"/>
            <a:ext cx="5883728" cy="13186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r>
              <a:rPr lang="en-US" sz="4000" b="1" dirty="0" smtClean="0">
                <a:solidFill>
                  <a:srgbClr val="009696"/>
                </a:solidFill>
              </a:rPr>
              <a:t>Split Dropdown</a:t>
            </a:r>
            <a:endParaRPr lang="en-US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12611" t="15607" r="67384" b="52921"/>
          <a:stretch/>
        </p:blipFill>
        <p:spPr>
          <a:xfrm>
            <a:off x="4974772" y="345094"/>
            <a:ext cx="3853945" cy="3410474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359228" y="1318679"/>
            <a:ext cx="8194171" cy="47441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r>
              <a:rPr lang="en-ID" sz="2000" dirty="0">
                <a:latin typeface="Consolas" panose="020B0609020204030204" pitchFamily="49" charset="0"/>
              </a:rPr>
              <a:t>&lt;div </a:t>
            </a:r>
            <a:r>
              <a:rPr lang="en-ID" sz="2000" dirty="0">
                <a:solidFill>
                  <a:srgbClr val="009696"/>
                </a:solidFill>
                <a:latin typeface="Consolas" panose="020B0609020204030204" pitchFamily="49" charset="0"/>
              </a:rPr>
              <a:t>class=</a:t>
            </a:r>
            <a:r>
              <a:rPr lang="en-ID" sz="2000" dirty="0">
                <a:solidFill>
                  <a:srgbClr val="FF0000"/>
                </a:solidFill>
                <a:latin typeface="Consolas" panose="020B0609020204030204" pitchFamily="49" charset="0"/>
              </a:rPr>
              <a:t>"</a:t>
            </a:r>
            <a:r>
              <a:rPr lang="en-ID" sz="2000" dirty="0" err="1">
                <a:solidFill>
                  <a:srgbClr val="FF0000"/>
                </a:solidFill>
                <a:latin typeface="Consolas" panose="020B0609020204030204" pitchFamily="49" charset="0"/>
              </a:rPr>
              <a:t>btn</a:t>
            </a:r>
            <a:r>
              <a:rPr lang="en-ID" sz="2000" dirty="0">
                <a:solidFill>
                  <a:srgbClr val="FF0000"/>
                </a:solidFill>
                <a:latin typeface="Consolas" panose="020B0609020204030204" pitchFamily="49" charset="0"/>
              </a:rPr>
              <a:t>-group"</a:t>
            </a:r>
            <a:r>
              <a:rPr lang="en-ID" sz="2000" dirty="0">
                <a:latin typeface="Consolas" panose="020B0609020204030204" pitchFamily="49" charset="0"/>
              </a:rPr>
              <a:t>&gt;</a:t>
            </a:r>
          </a:p>
          <a:p>
            <a:r>
              <a:rPr lang="en-ID" sz="2000" dirty="0" smtClean="0">
                <a:latin typeface="Consolas" panose="020B0609020204030204" pitchFamily="49" charset="0"/>
              </a:rPr>
              <a:t>  &lt;</a:t>
            </a:r>
            <a:r>
              <a:rPr lang="en-ID" sz="2000" dirty="0">
                <a:latin typeface="Consolas" panose="020B0609020204030204" pitchFamily="49" charset="0"/>
              </a:rPr>
              <a:t>button type="button" </a:t>
            </a:r>
            <a:endParaRPr lang="en-ID" sz="2000" dirty="0" smtClean="0">
              <a:latin typeface="Consolas" panose="020B0609020204030204" pitchFamily="49" charset="0"/>
            </a:endParaRPr>
          </a:p>
          <a:p>
            <a:r>
              <a:rPr lang="en-ID" sz="2000" dirty="0">
                <a:latin typeface="Consolas" panose="020B0609020204030204" pitchFamily="49" charset="0"/>
              </a:rPr>
              <a:t> </a:t>
            </a:r>
            <a:r>
              <a:rPr lang="en-ID" sz="2000" dirty="0" smtClean="0">
                <a:latin typeface="Consolas" panose="020B0609020204030204" pitchFamily="49" charset="0"/>
              </a:rPr>
              <a:t> </a:t>
            </a:r>
            <a:r>
              <a:rPr lang="en-ID" sz="2000" dirty="0" smtClean="0">
                <a:solidFill>
                  <a:srgbClr val="009696"/>
                </a:solidFill>
                <a:latin typeface="Consolas" panose="020B0609020204030204" pitchFamily="49" charset="0"/>
              </a:rPr>
              <a:t>class</a:t>
            </a:r>
            <a:r>
              <a:rPr lang="en-ID" sz="2000" dirty="0">
                <a:solidFill>
                  <a:srgbClr val="009696"/>
                </a:solidFill>
                <a:latin typeface="Consolas" panose="020B0609020204030204" pitchFamily="49" charset="0"/>
              </a:rPr>
              <a:t>=</a:t>
            </a:r>
            <a:r>
              <a:rPr lang="en-ID" sz="2000" dirty="0">
                <a:solidFill>
                  <a:srgbClr val="FF0000"/>
                </a:solidFill>
                <a:latin typeface="Consolas" panose="020B0609020204030204" pitchFamily="49" charset="0"/>
              </a:rPr>
              <a:t>"</a:t>
            </a:r>
            <a:r>
              <a:rPr lang="en-ID" sz="2000" dirty="0" err="1">
                <a:solidFill>
                  <a:srgbClr val="FF0000"/>
                </a:solidFill>
                <a:latin typeface="Consolas" panose="020B0609020204030204" pitchFamily="49" charset="0"/>
              </a:rPr>
              <a:t>btn</a:t>
            </a:r>
            <a:r>
              <a:rPr lang="en-ID" sz="2000" dirty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  <a:r>
              <a:rPr lang="en-ID" sz="2000" dirty="0" err="1">
                <a:solidFill>
                  <a:srgbClr val="FF0000"/>
                </a:solidFill>
                <a:latin typeface="Consolas" panose="020B0609020204030204" pitchFamily="49" charset="0"/>
              </a:rPr>
              <a:t>btn</a:t>
            </a:r>
            <a:r>
              <a:rPr lang="en-ID" sz="2000" dirty="0">
                <a:solidFill>
                  <a:srgbClr val="FF0000"/>
                </a:solidFill>
                <a:latin typeface="Consolas" panose="020B0609020204030204" pitchFamily="49" charset="0"/>
              </a:rPr>
              <a:t>-primary</a:t>
            </a:r>
            <a:r>
              <a:rPr lang="en-ID" sz="20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"</a:t>
            </a:r>
            <a:r>
              <a:rPr lang="en-ID" sz="2000" dirty="0" smtClean="0">
                <a:latin typeface="Consolas" panose="020B0609020204030204" pitchFamily="49" charset="0"/>
              </a:rPr>
              <a:t>&gt; </a:t>
            </a:r>
            <a:r>
              <a:rPr lang="en-ID" sz="2000" b="1" i="1" dirty="0" err="1" smtClean="0">
                <a:latin typeface="Consolas" panose="020B0609020204030204" pitchFamily="49" charset="0"/>
              </a:rPr>
              <a:t>Katalog</a:t>
            </a:r>
            <a:endParaRPr lang="en-ID" sz="2000" b="1" i="1" dirty="0" smtClean="0">
              <a:latin typeface="Consolas" panose="020B0609020204030204" pitchFamily="49" charset="0"/>
            </a:endParaRPr>
          </a:p>
          <a:p>
            <a:r>
              <a:rPr lang="en-ID" sz="2000" b="1" i="1" dirty="0">
                <a:latin typeface="Consolas" panose="020B0609020204030204" pitchFamily="49" charset="0"/>
              </a:rPr>
              <a:t> </a:t>
            </a:r>
            <a:r>
              <a:rPr lang="en-ID" sz="2000" b="1" i="1" dirty="0" smtClean="0">
                <a:latin typeface="Consolas" panose="020B0609020204030204" pitchFamily="49" charset="0"/>
              </a:rPr>
              <a:t> </a:t>
            </a:r>
            <a:r>
              <a:rPr lang="en-ID" sz="2000" dirty="0" smtClean="0">
                <a:latin typeface="Consolas" panose="020B0609020204030204" pitchFamily="49" charset="0"/>
              </a:rPr>
              <a:t>&lt;/</a:t>
            </a:r>
            <a:r>
              <a:rPr lang="en-ID" sz="2000" dirty="0">
                <a:latin typeface="Consolas" panose="020B0609020204030204" pitchFamily="49" charset="0"/>
              </a:rPr>
              <a:t>button&gt;</a:t>
            </a:r>
          </a:p>
          <a:p>
            <a:r>
              <a:rPr lang="en-ID" sz="2000" dirty="0" smtClean="0">
                <a:latin typeface="Consolas" panose="020B0609020204030204" pitchFamily="49" charset="0"/>
              </a:rPr>
              <a:t>  </a:t>
            </a:r>
          </a:p>
          <a:p>
            <a:r>
              <a:rPr lang="en-ID" sz="2000" dirty="0" smtClean="0">
                <a:latin typeface="Consolas" panose="020B0609020204030204" pitchFamily="49" charset="0"/>
              </a:rPr>
              <a:t>  &lt;</a:t>
            </a:r>
            <a:r>
              <a:rPr lang="en-ID" sz="2000" dirty="0">
                <a:latin typeface="Consolas" panose="020B0609020204030204" pitchFamily="49" charset="0"/>
              </a:rPr>
              <a:t>button type="button" </a:t>
            </a:r>
            <a:endParaRPr lang="en-ID" sz="2000" dirty="0" smtClean="0">
              <a:latin typeface="Consolas" panose="020B0609020204030204" pitchFamily="49" charset="0"/>
            </a:endParaRPr>
          </a:p>
          <a:p>
            <a:r>
              <a:rPr lang="en-ID" sz="2000" dirty="0">
                <a:latin typeface="Consolas" panose="020B0609020204030204" pitchFamily="49" charset="0"/>
              </a:rPr>
              <a:t> </a:t>
            </a:r>
            <a:r>
              <a:rPr lang="en-ID" sz="2000" dirty="0" smtClean="0">
                <a:latin typeface="Consolas" panose="020B0609020204030204" pitchFamily="49" charset="0"/>
              </a:rPr>
              <a:t> </a:t>
            </a:r>
            <a:r>
              <a:rPr lang="en-ID" sz="2000" dirty="0" smtClean="0">
                <a:solidFill>
                  <a:srgbClr val="009696"/>
                </a:solidFill>
                <a:latin typeface="Consolas" panose="020B0609020204030204" pitchFamily="49" charset="0"/>
              </a:rPr>
              <a:t>class</a:t>
            </a:r>
            <a:r>
              <a:rPr lang="en-ID" sz="2000" dirty="0">
                <a:solidFill>
                  <a:srgbClr val="009696"/>
                </a:solidFill>
                <a:latin typeface="Consolas" panose="020B0609020204030204" pitchFamily="49" charset="0"/>
              </a:rPr>
              <a:t>=</a:t>
            </a:r>
            <a:r>
              <a:rPr lang="en-ID" sz="2000" dirty="0">
                <a:solidFill>
                  <a:srgbClr val="FF0000"/>
                </a:solidFill>
                <a:latin typeface="Consolas" panose="020B0609020204030204" pitchFamily="49" charset="0"/>
              </a:rPr>
              <a:t>"</a:t>
            </a:r>
            <a:r>
              <a:rPr lang="en-ID" sz="2000" dirty="0" err="1">
                <a:solidFill>
                  <a:srgbClr val="FF0000"/>
                </a:solidFill>
                <a:latin typeface="Consolas" panose="020B0609020204030204" pitchFamily="49" charset="0"/>
              </a:rPr>
              <a:t>btn</a:t>
            </a:r>
            <a:r>
              <a:rPr lang="en-ID" sz="2000" dirty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  <a:r>
              <a:rPr lang="en-ID" sz="2000" dirty="0" err="1">
                <a:solidFill>
                  <a:srgbClr val="FF0000"/>
                </a:solidFill>
                <a:latin typeface="Consolas" panose="020B0609020204030204" pitchFamily="49" charset="0"/>
              </a:rPr>
              <a:t>btn</a:t>
            </a:r>
            <a:r>
              <a:rPr lang="en-ID" sz="2000" dirty="0">
                <a:solidFill>
                  <a:srgbClr val="FF0000"/>
                </a:solidFill>
                <a:latin typeface="Consolas" panose="020B0609020204030204" pitchFamily="49" charset="0"/>
              </a:rPr>
              <a:t>-primary </a:t>
            </a:r>
            <a:endParaRPr lang="en-ID" sz="2000" dirty="0" smtClean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r>
              <a:rPr lang="en-ID" sz="2000" dirty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  <a:r>
              <a:rPr lang="en-ID" sz="20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 dropdown-toggle dropdown-toggle-split</a:t>
            </a:r>
            <a:r>
              <a:rPr lang="en-ID" sz="2000" dirty="0">
                <a:solidFill>
                  <a:srgbClr val="FF0000"/>
                </a:solidFill>
                <a:latin typeface="Consolas" panose="020B0609020204030204" pitchFamily="49" charset="0"/>
              </a:rPr>
              <a:t>"</a:t>
            </a:r>
            <a:r>
              <a:rPr lang="en-ID" sz="2000" dirty="0">
                <a:solidFill>
                  <a:srgbClr val="009696"/>
                </a:solidFill>
                <a:latin typeface="Consolas" panose="020B0609020204030204" pitchFamily="49" charset="0"/>
              </a:rPr>
              <a:t> </a:t>
            </a:r>
            <a:endParaRPr lang="en-ID" sz="2000" dirty="0" smtClean="0">
              <a:solidFill>
                <a:srgbClr val="009696"/>
              </a:solidFill>
              <a:latin typeface="Consolas" panose="020B0609020204030204" pitchFamily="49" charset="0"/>
            </a:endParaRPr>
          </a:p>
          <a:p>
            <a:r>
              <a:rPr lang="en-ID" sz="2000" dirty="0">
                <a:solidFill>
                  <a:srgbClr val="009696"/>
                </a:solidFill>
                <a:latin typeface="Consolas" panose="020B0609020204030204" pitchFamily="49" charset="0"/>
              </a:rPr>
              <a:t> </a:t>
            </a:r>
            <a:r>
              <a:rPr lang="en-ID" sz="2000" dirty="0" smtClean="0">
                <a:solidFill>
                  <a:srgbClr val="009696"/>
                </a:solidFill>
                <a:latin typeface="Consolas" panose="020B0609020204030204" pitchFamily="49" charset="0"/>
              </a:rPr>
              <a:t> data-toggle</a:t>
            </a:r>
            <a:r>
              <a:rPr lang="en-ID" sz="2000" dirty="0">
                <a:solidFill>
                  <a:srgbClr val="009696"/>
                </a:solidFill>
                <a:latin typeface="Consolas" panose="020B0609020204030204" pitchFamily="49" charset="0"/>
              </a:rPr>
              <a:t>=</a:t>
            </a:r>
            <a:r>
              <a:rPr lang="en-ID" sz="2000" dirty="0">
                <a:solidFill>
                  <a:srgbClr val="FF0000"/>
                </a:solidFill>
                <a:latin typeface="Consolas" panose="020B0609020204030204" pitchFamily="49" charset="0"/>
              </a:rPr>
              <a:t>"dropdown</a:t>
            </a:r>
            <a:r>
              <a:rPr lang="en-ID" sz="20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"</a:t>
            </a:r>
            <a:r>
              <a:rPr lang="en-ID" sz="2000" dirty="0" smtClean="0">
                <a:latin typeface="Consolas" panose="020B0609020204030204" pitchFamily="49" charset="0"/>
              </a:rPr>
              <a:t>&gt;</a:t>
            </a:r>
          </a:p>
          <a:p>
            <a:r>
              <a:rPr lang="en-ID" sz="2000" dirty="0">
                <a:latin typeface="Consolas" panose="020B0609020204030204" pitchFamily="49" charset="0"/>
              </a:rPr>
              <a:t> </a:t>
            </a:r>
            <a:r>
              <a:rPr lang="en-ID" sz="2000" dirty="0" smtClean="0">
                <a:latin typeface="Consolas" panose="020B0609020204030204" pitchFamily="49" charset="0"/>
              </a:rPr>
              <a:t> &lt;/</a:t>
            </a:r>
            <a:r>
              <a:rPr lang="en-ID" sz="2000" dirty="0">
                <a:latin typeface="Consolas" panose="020B0609020204030204" pitchFamily="49" charset="0"/>
              </a:rPr>
              <a:t>button&gt;</a:t>
            </a:r>
          </a:p>
          <a:p>
            <a:r>
              <a:rPr lang="en-ID" sz="2000" dirty="0" smtClean="0">
                <a:latin typeface="Consolas" panose="020B0609020204030204" pitchFamily="49" charset="0"/>
              </a:rPr>
              <a:t>    </a:t>
            </a:r>
          </a:p>
          <a:p>
            <a:r>
              <a:rPr lang="en-ID" sz="2000" dirty="0" smtClean="0">
                <a:latin typeface="Consolas" panose="020B0609020204030204" pitchFamily="49" charset="0"/>
              </a:rPr>
              <a:t>  &lt;</a:t>
            </a:r>
            <a:r>
              <a:rPr lang="en-ID" sz="2000" dirty="0">
                <a:latin typeface="Consolas" panose="020B0609020204030204" pitchFamily="49" charset="0"/>
              </a:rPr>
              <a:t>div </a:t>
            </a:r>
            <a:r>
              <a:rPr lang="en-ID" sz="2000" dirty="0">
                <a:solidFill>
                  <a:srgbClr val="009696"/>
                </a:solidFill>
                <a:latin typeface="Consolas" panose="020B0609020204030204" pitchFamily="49" charset="0"/>
              </a:rPr>
              <a:t>class=</a:t>
            </a:r>
            <a:r>
              <a:rPr lang="en-ID" sz="2000" dirty="0">
                <a:solidFill>
                  <a:srgbClr val="FF0000"/>
                </a:solidFill>
                <a:latin typeface="Consolas" panose="020B0609020204030204" pitchFamily="49" charset="0"/>
              </a:rPr>
              <a:t>"dropdown-menu"</a:t>
            </a:r>
            <a:r>
              <a:rPr lang="en-ID" sz="2000" dirty="0">
                <a:latin typeface="Consolas" panose="020B0609020204030204" pitchFamily="49" charset="0"/>
              </a:rPr>
              <a:t>&gt;</a:t>
            </a:r>
          </a:p>
          <a:p>
            <a:r>
              <a:rPr lang="en-ID" sz="2000" dirty="0" smtClean="0">
                <a:latin typeface="Consolas" panose="020B0609020204030204" pitchFamily="49" charset="0"/>
              </a:rPr>
              <a:t>      &lt;</a:t>
            </a:r>
            <a:r>
              <a:rPr lang="en-ID" sz="2000" dirty="0">
                <a:latin typeface="Consolas" panose="020B0609020204030204" pitchFamily="49" charset="0"/>
              </a:rPr>
              <a:t>a </a:t>
            </a:r>
            <a:r>
              <a:rPr lang="en-ID" sz="2000" dirty="0">
                <a:solidFill>
                  <a:srgbClr val="009696"/>
                </a:solidFill>
                <a:latin typeface="Consolas" panose="020B0609020204030204" pitchFamily="49" charset="0"/>
              </a:rPr>
              <a:t>class=</a:t>
            </a:r>
            <a:r>
              <a:rPr lang="en-ID" sz="2000" dirty="0">
                <a:solidFill>
                  <a:srgbClr val="FF0000"/>
                </a:solidFill>
                <a:latin typeface="Consolas" panose="020B0609020204030204" pitchFamily="49" charset="0"/>
              </a:rPr>
              <a:t>"dropdown-item</a:t>
            </a:r>
            <a:r>
              <a:rPr lang="en-ID" sz="20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"</a:t>
            </a:r>
            <a:r>
              <a:rPr lang="en-ID" sz="2000" dirty="0" smtClean="0">
                <a:latin typeface="Consolas" panose="020B0609020204030204" pitchFamily="49" charset="0"/>
              </a:rPr>
              <a:t>&gt; </a:t>
            </a:r>
            <a:r>
              <a:rPr lang="en-ID" sz="2000" b="1" i="1" dirty="0" smtClean="0">
                <a:latin typeface="Consolas" panose="020B0609020204030204" pitchFamily="49" charset="0"/>
              </a:rPr>
              <a:t>Outfit </a:t>
            </a:r>
            <a:r>
              <a:rPr lang="en-ID" sz="2000" b="1" i="1" dirty="0" err="1" smtClean="0">
                <a:latin typeface="Consolas" panose="020B0609020204030204" pitchFamily="49" charset="0"/>
              </a:rPr>
              <a:t>Pria</a:t>
            </a:r>
            <a:r>
              <a:rPr lang="en-ID" sz="2000" b="1" i="1" dirty="0" smtClean="0">
                <a:latin typeface="Consolas" panose="020B0609020204030204" pitchFamily="49" charset="0"/>
              </a:rPr>
              <a:t> </a:t>
            </a:r>
            <a:r>
              <a:rPr lang="en-ID" sz="2000" dirty="0" smtClean="0">
                <a:latin typeface="Consolas" panose="020B0609020204030204" pitchFamily="49" charset="0"/>
              </a:rPr>
              <a:t>&lt;/</a:t>
            </a:r>
            <a:r>
              <a:rPr lang="en-ID" sz="2000" dirty="0">
                <a:latin typeface="Consolas" panose="020B0609020204030204" pitchFamily="49" charset="0"/>
              </a:rPr>
              <a:t>a&gt;</a:t>
            </a:r>
          </a:p>
          <a:p>
            <a:r>
              <a:rPr lang="en-ID" sz="2000" dirty="0" smtClean="0">
                <a:latin typeface="Consolas" panose="020B0609020204030204" pitchFamily="49" charset="0"/>
              </a:rPr>
              <a:t>      &lt;</a:t>
            </a:r>
            <a:r>
              <a:rPr lang="en-ID" sz="2000" dirty="0">
                <a:latin typeface="Consolas" panose="020B0609020204030204" pitchFamily="49" charset="0"/>
              </a:rPr>
              <a:t>a </a:t>
            </a:r>
            <a:r>
              <a:rPr lang="en-ID" sz="2000" dirty="0">
                <a:solidFill>
                  <a:srgbClr val="009696"/>
                </a:solidFill>
                <a:latin typeface="Consolas" panose="020B0609020204030204" pitchFamily="49" charset="0"/>
              </a:rPr>
              <a:t>class=</a:t>
            </a:r>
            <a:r>
              <a:rPr lang="en-ID" sz="2000" dirty="0">
                <a:solidFill>
                  <a:srgbClr val="FF0000"/>
                </a:solidFill>
                <a:latin typeface="Consolas" panose="020B0609020204030204" pitchFamily="49" charset="0"/>
              </a:rPr>
              <a:t>"dropdown-item</a:t>
            </a:r>
            <a:r>
              <a:rPr lang="en-ID" sz="20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"</a:t>
            </a:r>
            <a:r>
              <a:rPr lang="en-ID" sz="2000" dirty="0" smtClean="0">
                <a:latin typeface="Consolas" panose="020B0609020204030204" pitchFamily="49" charset="0"/>
              </a:rPr>
              <a:t>&gt; </a:t>
            </a:r>
            <a:r>
              <a:rPr lang="en-ID" sz="2000" b="1" i="1" dirty="0" smtClean="0">
                <a:latin typeface="Consolas" panose="020B0609020204030204" pitchFamily="49" charset="0"/>
              </a:rPr>
              <a:t>Outfit </a:t>
            </a:r>
            <a:r>
              <a:rPr lang="en-ID" sz="2000" b="1" i="1" dirty="0" err="1" smtClean="0">
                <a:latin typeface="Consolas" panose="020B0609020204030204" pitchFamily="49" charset="0"/>
              </a:rPr>
              <a:t>Wanita</a:t>
            </a:r>
            <a:r>
              <a:rPr lang="en-ID" sz="2000" b="1" i="1" dirty="0" smtClean="0">
                <a:latin typeface="Consolas" panose="020B0609020204030204" pitchFamily="49" charset="0"/>
              </a:rPr>
              <a:t> </a:t>
            </a:r>
            <a:r>
              <a:rPr lang="en-ID" sz="2000" dirty="0" smtClean="0">
                <a:latin typeface="Consolas" panose="020B0609020204030204" pitchFamily="49" charset="0"/>
              </a:rPr>
              <a:t>&lt;/</a:t>
            </a:r>
            <a:r>
              <a:rPr lang="en-ID" sz="2000" dirty="0">
                <a:latin typeface="Consolas" panose="020B0609020204030204" pitchFamily="49" charset="0"/>
              </a:rPr>
              <a:t>a&gt;</a:t>
            </a:r>
          </a:p>
          <a:p>
            <a:r>
              <a:rPr lang="en-ID" sz="2000" dirty="0" smtClean="0">
                <a:latin typeface="Consolas" panose="020B0609020204030204" pitchFamily="49" charset="0"/>
              </a:rPr>
              <a:t>      &lt;</a:t>
            </a:r>
            <a:r>
              <a:rPr lang="en-ID" sz="2000" dirty="0">
                <a:latin typeface="Consolas" panose="020B0609020204030204" pitchFamily="49" charset="0"/>
              </a:rPr>
              <a:t>a </a:t>
            </a:r>
            <a:r>
              <a:rPr lang="en-ID" sz="2000" dirty="0">
                <a:solidFill>
                  <a:srgbClr val="009696"/>
                </a:solidFill>
                <a:latin typeface="Consolas" panose="020B0609020204030204" pitchFamily="49" charset="0"/>
              </a:rPr>
              <a:t>class=</a:t>
            </a:r>
            <a:r>
              <a:rPr lang="en-ID" sz="2000" dirty="0">
                <a:solidFill>
                  <a:srgbClr val="FF0000"/>
                </a:solidFill>
                <a:latin typeface="Consolas" panose="020B0609020204030204" pitchFamily="49" charset="0"/>
              </a:rPr>
              <a:t>"dropdown-item</a:t>
            </a:r>
            <a:r>
              <a:rPr lang="en-ID" sz="20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"</a:t>
            </a:r>
            <a:r>
              <a:rPr lang="en-ID" sz="2000" dirty="0" smtClean="0">
                <a:latin typeface="Consolas" panose="020B0609020204030204" pitchFamily="49" charset="0"/>
              </a:rPr>
              <a:t>&gt; </a:t>
            </a:r>
            <a:r>
              <a:rPr lang="en-ID" sz="2000" b="1" i="1" dirty="0" smtClean="0">
                <a:latin typeface="Consolas" panose="020B0609020204030204" pitchFamily="49" charset="0"/>
              </a:rPr>
              <a:t>Outfit </a:t>
            </a:r>
            <a:r>
              <a:rPr lang="en-ID" sz="2000" b="1" i="1" dirty="0" err="1" smtClean="0">
                <a:latin typeface="Consolas" panose="020B0609020204030204" pitchFamily="49" charset="0"/>
              </a:rPr>
              <a:t>Anak</a:t>
            </a:r>
            <a:r>
              <a:rPr lang="en-ID" sz="2000" b="1" i="1" dirty="0" smtClean="0">
                <a:latin typeface="Consolas" panose="020B0609020204030204" pitchFamily="49" charset="0"/>
              </a:rPr>
              <a:t> </a:t>
            </a:r>
            <a:r>
              <a:rPr lang="en-ID" sz="2000" dirty="0" smtClean="0">
                <a:latin typeface="Consolas" panose="020B0609020204030204" pitchFamily="49" charset="0"/>
              </a:rPr>
              <a:t>&lt;/</a:t>
            </a:r>
            <a:r>
              <a:rPr lang="en-ID" sz="2000" dirty="0">
                <a:latin typeface="Consolas" panose="020B0609020204030204" pitchFamily="49" charset="0"/>
              </a:rPr>
              <a:t>a&gt;</a:t>
            </a:r>
          </a:p>
          <a:p>
            <a:r>
              <a:rPr lang="en-ID" sz="2000" dirty="0" smtClean="0">
                <a:latin typeface="Consolas" panose="020B0609020204030204" pitchFamily="49" charset="0"/>
              </a:rPr>
              <a:t>      &lt;</a:t>
            </a:r>
            <a:r>
              <a:rPr lang="en-ID" sz="2000" dirty="0">
                <a:latin typeface="Consolas" panose="020B0609020204030204" pitchFamily="49" charset="0"/>
              </a:rPr>
              <a:t>div </a:t>
            </a:r>
            <a:r>
              <a:rPr lang="en-ID" sz="2000" dirty="0">
                <a:solidFill>
                  <a:srgbClr val="009696"/>
                </a:solidFill>
                <a:latin typeface="Consolas" panose="020B0609020204030204" pitchFamily="49" charset="0"/>
              </a:rPr>
              <a:t>class=</a:t>
            </a:r>
            <a:r>
              <a:rPr lang="en-ID" sz="2000" dirty="0">
                <a:solidFill>
                  <a:srgbClr val="FF0000"/>
                </a:solidFill>
                <a:latin typeface="Consolas" panose="020B0609020204030204" pitchFamily="49" charset="0"/>
              </a:rPr>
              <a:t>"dropdown-divider"</a:t>
            </a:r>
            <a:r>
              <a:rPr lang="en-ID" sz="2000" dirty="0">
                <a:latin typeface="Consolas" panose="020B0609020204030204" pitchFamily="49" charset="0"/>
              </a:rPr>
              <a:t>&gt;&lt;/div&gt;</a:t>
            </a:r>
          </a:p>
          <a:p>
            <a:r>
              <a:rPr lang="en-ID" sz="2000" dirty="0" smtClean="0">
                <a:latin typeface="Consolas" panose="020B0609020204030204" pitchFamily="49" charset="0"/>
              </a:rPr>
              <a:t>      &lt;</a:t>
            </a:r>
            <a:r>
              <a:rPr lang="en-ID" sz="2000" dirty="0">
                <a:latin typeface="Consolas" panose="020B0609020204030204" pitchFamily="49" charset="0"/>
              </a:rPr>
              <a:t>a </a:t>
            </a:r>
            <a:r>
              <a:rPr lang="en-ID" sz="2000" dirty="0">
                <a:solidFill>
                  <a:srgbClr val="009696"/>
                </a:solidFill>
                <a:latin typeface="Consolas" panose="020B0609020204030204" pitchFamily="49" charset="0"/>
              </a:rPr>
              <a:t>class=</a:t>
            </a:r>
            <a:r>
              <a:rPr lang="en-ID" sz="2000" dirty="0">
                <a:solidFill>
                  <a:srgbClr val="FF0000"/>
                </a:solidFill>
                <a:latin typeface="Consolas" panose="020B0609020204030204" pitchFamily="49" charset="0"/>
              </a:rPr>
              <a:t>"dropdown-item</a:t>
            </a:r>
            <a:r>
              <a:rPr lang="en-ID" sz="20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"</a:t>
            </a:r>
            <a:r>
              <a:rPr lang="en-ID" sz="2000" dirty="0" smtClean="0">
                <a:latin typeface="Consolas" panose="020B0609020204030204" pitchFamily="49" charset="0"/>
              </a:rPr>
              <a:t>&gt; </a:t>
            </a:r>
            <a:r>
              <a:rPr lang="en-ID" sz="2000" b="1" i="1" dirty="0" err="1" smtClean="0">
                <a:latin typeface="Consolas" panose="020B0609020204030204" pitchFamily="49" charset="0"/>
              </a:rPr>
              <a:t>Selengkapnya</a:t>
            </a:r>
            <a:r>
              <a:rPr lang="en-ID" sz="2000" b="1" i="1" dirty="0" smtClean="0">
                <a:latin typeface="Consolas" panose="020B0609020204030204" pitchFamily="49" charset="0"/>
              </a:rPr>
              <a:t>... </a:t>
            </a:r>
            <a:r>
              <a:rPr lang="en-ID" sz="2000" dirty="0" smtClean="0">
                <a:latin typeface="Consolas" panose="020B0609020204030204" pitchFamily="49" charset="0"/>
              </a:rPr>
              <a:t>&lt;/</a:t>
            </a:r>
            <a:r>
              <a:rPr lang="en-ID" sz="2000" dirty="0">
                <a:latin typeface="Consolas" panose="020B0609020204030204" pitchFamily="49" charset="0"/>
              </a:rPr>
              <a:t>a</a:t>
            </a:r>
            <a:r>
              <a:rPr lang="en-ID" sz="2000" dirty="0" smtClean="0">
                <a:latin typeface="Consolas" panose="020B0609020204030204" pitchFamily="49" charset="0"/>
              </a:rPr>
              <a:t>&gt;</a:t>
            </a:r>
          </a:p>
          <a:p>
            <a:r>
              <a:rPr lang="en-ID" sz="2000" dirty="0">
                <a:latin typeface="Consolas" panose="020B0609020204030204" pitchFamily="49" charset="0"/>
              </a:rPr>
              <a:t> </a:t>
            </a:r>
            <a:r>
              <a:rPr lang="en-ID" sz="2000" dirty="0" smtClean="0">
                <a:latin typeface="Consolas" panose="020B0609020204030204" pitchFamily="49" charset="0"/>
              </a:rPr>
              <a:t> &lt;/</a:t>
            </a:r>
            <a:r>
              <a:rPr lang="en-ID" sz="2000" dirty="0">
                <a:latin typeface="Consolas" panose="020B0609020204030204" pitchFamily="49" charset="0"/>
              </a:rPr>
              <a:t>div&gt;</a:t>
            </a:r>
          </a:p>
          <a:p>
            <a:r>
              <a:rPr lang="en-ID" sz="2000" dirty="0">
                <a:latin typeface="Consolas" panose="020B0609020204030204" pitchFamily="49" charset="0"/>
              </a:rPr>
              <a:t>&lt;/div&gt;</a:t>
            </a:r>
          </a:p>
        </p:txBody>
      </p:sp>
    </p:spTree>
    <p:extLst>
      <p:ext uri="{BB962C8B-B14F-4D97-AF65-F5344CB8AC3E}">
        <p14:creationId xmlns:p14="http://schemas.microsoft.com/office/powerpoint/2010/main" val="398832978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6858858" y="10763"/>
            <a:ext cx="1937657" cy="940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r>
              <a:rPr lang="en-US" sz="4000" b="1" dirty="0" smtClean="0">
                <a:solidFill>
                  <a:srgbClr val="009696"/>
                </a:solidFill>
              </a:rPr>
              <a:t>Forms</a:t>
            </a:r>
            <a:endParaRPr lang="en-US" b="1" dirty="0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395111" y="541867"/>
            <a:ext cx="8299803" cy="552096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r>
              <a:rPr lang="en-ID" sz="2000" dirty="0">
                <a:latin typeface="Consolas" panose="020B0609020204030204" pitchFamily="49" charset="0"/>
              </a:rPr>
              <a:t>&lt;form&gt;</a:t>
            </a:r>
          </a:p>
          <a:p>
            <a:r>
              <a:rPr lang="en-ID" sz="2000" dirty="0" smtClean="0">
                <a:latin typeface="Consolas" panose="020B0609020204030204" pitchFamily="49" charset="0"/>
              </a:rPr>
              <a:t>  &lt;</a:t>
            </a:r>
            <a:r>
              <a:rPr lang="en-ID" sz="2000" dirty="0">
                <a:latin typeface="Consolas" panose="020B0609020204030204" pitchFamily="49" charset="0"/>
              </a:rPr>
              <a:t>div </a:t>
            </a:r>
            <a:r>
              <a:rPr lang="en-ID" sz="2000" dirty="0">
                <a:solidFill>
                  <a:srgbClr val="009696"/>
                </a:solidFill>
                <a:latin typeface="Consolas" panose="020B0609020204030204" pitchFamily="49" charset="0"/>
              </a:rPr>
              <a:t>class=</a:t>
            </a:r>
            <a:r>
              <a:rPr lang="en-ID" sz="2000" dirty="0">
                <a:solidFill>
                  <a:srgbClr val="FF0000"/>
                </a:solidFill>
                <a:latin typeface="Consolas" panose="020B0609020204030204" pitchFamily="49" charset="0"/>
              </a:rPr>
              <a:t>"form-group"</a:t>
            </a:r>
            <a:r>
              <a:rPr lang="en-ID" sz="2000" dirty="0">
                <a:latin typeface="Consolas" panose="020B0609020204030204" pitchFamily="49" charset="0"/>
              </a:rPr>
              <a:t>&gt;</a:t>
            </a:r>
          </a:p>
          <a:p>
            <a:r>
              <a:rPr lang="en-ID" sz="2000" dirty="0" smtClean="0">
                <a:latin typeface="Consolas" panose="020B0609020204030204" pitchFamily="49" charset="0"/>
              </a:rPr>
              <a:t>    &lt;</a:t>
            </a:r>
            <a:r>
              <a:rPr lang="en-ID" sz="2000" dirty="0">
                <a:latin typeface="Consolas" panose="020B0609020204030204" pitchFamily="49" charset="0"/>
              </a:rPr>
              <a:t>input type="email" </a:t>
            </a:r>
            <a:endParaRPr lang="en-ID" sz="2000" dirty="0" smtClean="0">
              <a:latin typeface="Consolas" panose="020B0609020204030204" pitchFamily="49" charset="0"/>
            </a:endParaRPr>
          </a:p>
          <a:p>
            <a:r>
              <a:rPr lang="en-ID" sz="2000" dirty="0">
                <a:latin typeface="Consolas" panose="020B0609020204030204" pitchFamily="49" charset="0"/>
              </a:rPr>
              <a:t> </a:t>
            </a:r>
            <a:r>
              <a:rPr lang="en-ID" sz="2000" dirty="0" smtClean="0">
                <a:latin typeface="Consolas" panose="020B0609020204030204" pitchFamily="49" charset="0"/>
              </a:rPr>
              <a:t>   </a:t>
            </a:r>
            <a:r>
              <a:rPr lang="en-ID" sz="2000" dirty="0" smtClean="0">
                <a:solidFill>
                  <a:srgbClr val="009696"/>
                </a:solidFill>
                <a:latin typeface="Consolas" panose="020B0609020204030204" pitchFamily="49" charset="0"/>
              </a:rPr>
              <a:t>class</a:t>
            </a:r>
            <a:r>
              <a:rPr lang="en-ID" sz="2000" dirty="0">
                <a:solidFill>
                  <a:srgbClr val="009696"/>
                </a:solidFill>
                <a:latin typeface="Consolas" panose="020B0609020204030204" pitchFamily="49" charset="0"/>
              </a:rPr>
              <a:t>=</a:t>
            </a:r>
            <a:r>
              <a:rPr lang="en-ID" sz="2000" dirty="0">
                <a:solidFill>
                  <a:srgbClr val="FF0000"/>
                </a:solidFill>
                <a:latin typeface="Consolas" panose="020B0609020204030204" pitchFamily="49" charset="0"/>
              </a:rPr>
              <a:t>"form-control"</a:t>
            </a:r>
            <a:r>
              <a:rPr lang="en-ID" sz="2000" dirty="0">
                <a:latin typeface="Consolas" panose="020B0609020204030204" pitchFamily="49" charset="0"/>
              </a:rPr>
              <a:t> </a:t>
            </a:r>
            <a:endParaRPr lang="en-ID" sz="2000" dirty="0" smtClean="0">
              <a:latin typeface="Consolas" panose="020B0609020204030204" pitchFamily="49" charset="0"/>
            </a:endParaRPr>
          </a:p>
          <a:p>
            <a:r>
              <a:rPr lang="en-ID" sz="2000" dirty="0">
                <a:latin typeface="Consolas" panose="020B0609020204030204" pitchFamily="49" charset="0"/>
              </a:rPr>
              <a:t> </a:t>
            </a:r>
            <a:r>
              <a:rPr lang="en-ID" sz="2000" dirty="0" smtClean="0">
                <a:latin typeface="Consolas" panose="020B0609020204030204" pitchFamily="49" charset="0"/>
              </a:rPr>
              <a:t>   placeholder</a:t>
            </a:r>
            <a:r>
              <a:rPr lang="en-ID" sz="2000" dirty="0">
                <a:latin typeface="Consolas" panose="020B0609020204030204" pitchFamily="49" charset="0"/>
              </a:rPr>
              <a:t>="</a:t>
            </a:r>
            <a:r>
              <a:rPr lang="en-ID" sz="2000" dirty="0" err="1">
                <a:latin typeface="Consolas" panose="020B0609020204030204" pitchFamily="49" charset="0"/>
              </a:rPr>
              <a:t>Ketik</a:t>
            </a:r>
            <a:r>
              <a:rPr lang="en-ID" sz="2000" dirty="0">
                <a:latin typeface="Consolas" panose="020B0609020204030204" pitchFamily="49" charset="0"/>
              </a:rPr>
              <a:t> email..."&gt;</a:t>
            </a:r>
          </a:p>
          <a:p>
            <a:r>
              <a:rPr lang="en-ID" sz="2000" dirty="0" smtClean="0">
                <a:latin typeface="Consolas" panose="020B0609020204030204" pitchFamily="49" charset="0"/>
              </a:rPr>
              <a:t>    </a:t>
            </a:r>
          </a:p>
          <a:p>
            <a:r>
              <a:rPr lang="en-ID" sz="2000" dirty="0">
                <a:latin typeface="Consolas" panose="020B0609020204030204" pitchFamily="49" charset="0"/>
              </a:rPr>
              <a:t> </a:t>
            </a:r>
            <a:r>
              <a:rPr lang="en-ID" sz="2000" dirty="0" smtClean="0">
                <a:latin typeface="Consolas" panose="020B0609020204030204" pitchFamily="49" charset="0"/>
              </a:rPr>
              <a:t>   </a:t>
            </a:r>
            <a:r>
              <a:rPr lang="en-ID" sz="2000" dirty="0" smtClean="0">
                <a:latin typeface="Consolas" panose="020B0609020204030204" pitchFamily="49" charset="0"/>
              </a:rPr>
              <a:t>&lt;</a:t>
            </a:r>
            <a:r>
              <a:rPr lang="en-ID" sz="2000" dirty="0">
                <a:latin typeface="Consolas" panose="020B0609020204030204" pitchFamily="49" charset="0"/>
              </a:rPr>
              <a:t>input type="password" </a:t>
            </a:r>
            <a:endParaRPr lang="en-ID" sz="2000" dirty="0" smtClean="0">
              <a:latin typeface="Consolas" panose="020B0609020204030204" pitchFamily="49" charset="0"/>
            </a:endParaRPr>
          </a:p>
          <a:p>
            <a:r>
              <a:rPr lang="en-ID" sz="2000" dirty="0">
                <a:latin typeface="Consolas" panose="020B0609020204030204" pitchFamily="49" charset="0"/>
              </a:rPr>
              <a:t> </a:t>
            </a:r>
            <a:r>
              <a:rPr lang="en-ID" sz="2000" dirty="0" smtClean="0">
                <a:latin typeface="Consolas" panose="020B0609020204030204" pitchFamily="49" charset="0"/>
              </a:rPr>
              <a:t>   </a:t>
            </a:r>
            <a:r>
              <a:rPr lang="en-ID" sz="2000" dirty="0" smtClean="0">
                <a:solidFill>
                  <a:srgbClr val="009696"/>
                </a:solidFill>
                <a:latin typeface="Consolas" panose="020B0609020204030204" pitchFamily="49" charset="0"/>
              </a:rPr>
              <a:t>class</a:t>
            </a:r>
            <a:r>
              <a:rPr lang="en-ID" sz="2000" dirty="0">
                <a:solidFill>
                  <a:srgbClr val="009696"/>
                </a:solidFill>
                <a:latin typeface="Consolas" panose="020B0609020204030204" pitchFamily="49" charset="0"/>
              </a:rPr>
              <a:t>=</a:t>
            </a:r>
            <a:r>
              <a:rPr lang="en-ID" sz="2000" dirty="0">
                <a:solidFill>
                  <a:srgbClr val="FF0000"/>
                </a:solidFill>
                <a:latin typeface="Consolas" panose="020B0609020204030204" pitchFamily="49" charset="0"/>
              </a:rPr>
              <a:t>"form-control"</a:t>
            </a:r>
            <a:r>
              <a:rPr lang="en-ID" sz="2000" dirty="0">
                <a:latin typeface="Consolas" panose="020B0609020204030204" pitchFamily="49" charset="0"/>
              </a:rPr>
              <a:t> </a:t>
            </a:r>
            <a:endParaRPr lang="en-ID" sz="2000" dirty="0" smtClean="0">
              <a:latin typeface="Consolas" panose="020B0609020204030204" pitchFamily="49" charset="0"/>
            </a:endParaRPr>
          </a:p>
          <a:p>
            <a:r>
              <a:rPr lang="en-ID" sz="2000" dirty="0">
                <a:latin typeface="Consolas" panose="020B0609020204030204" pitchFamily="49" charset="0"/>
              </a:rPr>
              <a:t> </a:t>
            </a:r>
            <a:r>
              <a:rPr lang="en-ID" sz="2000" dirty="0" smtClean="0">
                <a:latin typeface="Consolas" panose="020B0609020204030204" pitchFamily="49" charset="0"/>
              </a:rPr>
              <a:t>   placeholder</a:t>
            </a:r>
            <a:r>
              <a:rPr lang="en-ID" sz="2000" dirty="0">
                <a:latin typeface="Consolas" panose="020B0609020204030204" pitchFamily="49" charset="0"/>
              </a:rPr>
              <a:t>="</a:t>
            </a:r>
            <a:r>
              <a:rPr lang="en-ID" sz="2000" dirty="0" err="1">
                <a:latin typeface="Consolas" panose="020B0609020204030204" pitchFamily="49" charset="0"/>
              </a:rPr>
              <a:t>Ketik</a:t>
            </a:r>
            <a:r>
              <a:rPr lang="en-ID" sz="2000" dirty="0">
                <a:latin typeface="Consolas" panose="020B0609020204030204" pitchFamily="49" charset="0"/>
              </a:rPr>
              <a:t> </a:t>
            </a:r>
            <a:r>
              <a:rPr lang="en-ID" sz="2000" dirty="0" err="1" smtClean="0">
                <a:latin typeface="Consolas" panose="020B0609020204030204" pitchFamily="49" charset="0"/>
              </a:rPr>
              <a:t>sandi</a:t>
            </a:r>
            <a:r>
              <a:rPr lang="en-ID" sz="2000" dirty="0" smtClean="0">
                <a:latin typeface="Consolas" panose="020B0609020204030204" pitchFamily="49" charset="0"/>
              </a:rPr>
              <a:t>..."&gt;</a:t>
            </a:r>
            <a:endParaRPr lang="en-ID" sz="2000" dirty="0">
              <a:latin typeface="Consolas" panose="020B0609020204030204" pitchFamily="49" charset="0"/>
            </a:endParaRPr>
          </a:p>
          <a:p>
            <a:r>
              <a:rPr lang="en-ID" sz="2000" dirty="0" smtClean="0">
                <a:latin typeface="Consolas" panose="020B0609020204030204" pitchFamily="49" charset="0"/>
              </a:rPr>
              <a:t>  &lt;/</a:t>
            </a:r>
            <a:r>
              <a:rPr lang="en-ID" sz="2000" dirty="0">
                <a:latin typeface="Consolas" panose="020B0609020204030204" pitchFamily="49" charset="0"/>
              </a:rPr>
              <a:t>div&gt;</a:t>
            </a:r>
          </a:p>
          <a:p>
            <a:r>
              <a:rPr lang="en-ID" sz="2000" dirty="0" smtClean="0">
                <a:latin typeface="Consolas" panose="020B0609020204030204" pitchFamily="49" charset="0"/>
              </a:rPr>
              <a:t>  </a:t>
            </a:r>
          </a:p>
          <a:p>
            <a:r>
              <a:rPr lang="en-ID" sz="2000" dirty="0" smtClean="0">
                <a:latin typeface="Consolas" panose="020B0609020204030204" pitchFamily="49" charset="0"/>
              </a:rPr>
              <a:t>  &lt;</a:t>
            </a:r>
            <a:r>
              <a:rPr lang="en-ID" sz="2000" dirty="0">
                <a:latin typeface="Consolas" panose="020B0609020204030204" pitchFamily="49" charset="0"/>
              </a:rPr>
              <a:t>div </a:t>
            </a:r>
            <a:r>
              <a:rPr lang="en-ID" sz="2000" dirty="0">
                <a:solidFill>
                  <a:srgbClr val="009696"/>
                </a:solidFill>
                <a:latin typeface="Consolas" panose="020B0609020204030204" pitchFamily="49" charset="0"/>
              </a:rPr>
              <a:t>class=</a:t>
            </a:r>
            <a:r>
              <a:rPr lang="en-ID" sz="2000" dirty="0">
                <a:solidFill>
                  <a:srgbClr val="FF0000"/>
                </a:solidFill>
                <a:latin typeface="Consolas" panose="020B0609020204030204" pitchFamily="49" charset="0"/>
              </a:rPr>
              <a:t>"form-group form-check"</a:t>
            </a:r>
            <a:r>
              <a:rPr lang="en-ID" sz="2000" dirty="0">
                <a:latin typeface="Consolas" panose="020B0609020204030204" pitchFamily="49" charset="0"/>
              </a:rPr>
              <a:t>&gt;</a:t>
            </a:r>
          </a:p>
          <a:p>
            <a:r>
              <a:rPr lang="en-ID" sz="2000" dirty="0" smtClean="0">
                <a:latin typeface="Consolas" panose="020B0609020204030204" pitchFamily="49" charset="0"/>
              </a:rPr>
              <a:t>    &lt;</a:t>
            </a:r>
            <a:r>
              <a:rPr lang="en-ID" sz="2000" dirty="0">
                <a:latin typeface="Consolas" panose="020B0609020204030204" pitchFamily="49" charset="0"/>
              </a:rPr>
              <a:t>input type="checkbox" </a:t>
            </a:r>
            <a:r>
              <a:rPr lang="en-ID" sz="2000" dirty="0">
                <a:solidFill>
                  <a:srgbClr val="009696"/>
                </a:solidFill>
                <a:latin typeface="Consolas" panose="020B0609020204030204" pitchFamily="49" charset="0"/>
              </a:rPr>
              <a:t>class=</a:t>
            </a:r>
            <a:r>
              <a:rPr lang="en-ID" sz="2000" dirty="0">
                <a:solidFill>
                  <a:srgbClr val="FF0000"/>
                </a:solidFill>
                <a:latin typeface="Consolas" panose="020B0609020204030204" pitchFamily="49" charset="0"/>
              </a:rPr>
              <a:t>"form-check-input"</a:t>
            </a:r>
            <a:r>
              <a:rPr lang="en-ID" sz="2000" dirty="0">
                <a:latin typeface="Consolas" panose="020B0609020204030204" pitchFamily="49" charset="0"/>
              </a:rPr>
              <a:t>&gt;</a:t>
            </a:r>
          </a:p>
          <a:p>
            <a:r>
              <a:rPr lang="en-ID" sz="2000" dirty="0" smtClean="0">
                <a:latin typeface="Consolas" panose="020B0609020204030204" pitchFamily="49" charset="0"/>
              </a:rPr>
              <a:t>    &lt;</a:t>
            </a:r>
            <a:r>
              <a:rPr lang="en-ID" sz="2000" dirty="0">
                <a:latin typeface="Consolas" panose="020B0609020204030204" pitchFamily="49" charset="0"/>
              </a:rPr>
              <a:t>label </a:t>
            </a:r>
            <a:r>
              <a:rPr lang="en-ID" sz="2000" dirty="0">
                <a:solidFill>
                  <a:srgbClr val="009696"/>
                </a:solidFill>
                <a:latin typeface="Consolas" panose="020B0609020204030204" pitchFamily="49" charset="0"/>
              </a:rPr>
              <a:t>class=</a:t>
            </a:r>
            <a:r>
              <a:rPr lang="en-ID" sz="2000" dirty="0">
                <a:solidFill>
                  <a:srgbClr val="FF0000"/>
                </a:solidFill>
                <a:latin typeface="Consolas" panose="020B0609020204030204" pitchFamily="49" charset="0"/>
              </a:rPr>
              <a:t>"form-check-label</a:t>
            </a:r>
            <a:r>
              <a:rPr lang="en-ID" sz="20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"</a:t>
            </a:r>
            <a:r>
              <a:rPr lang="en-ID" sz="2000" dirty="0" smtClean="0">
                <a:latin typeface="Consolas" panose="020B0609020204030204" pitchFamily="49" charset="0"/>
              </a:rPr>
              <a:t>&gt;</a:t>
            </a:r>
          </a:p>
          <a:p>
            <a:r>
              <a:rPr lang="en-ID" sz="2000" dirty="0">
                <a:latin typeface="Consolas" panose="020B0609020204030204" pitchFamily="49" charset="0"/>
              </a:rPr>
              <a:t> </a:t>
            </a:r>
            <a:r>
              <a:rPr lang="en-ID" sz="2000" dirty="0" smtClean="0">
                <a:latin typeface="Consolas" panose="020B0609020204030204" pitchFamily="49" charset="0"/>
              </a:rPr>
              <a:t>     </a:t>
            </a:r>
            <a:r>
              <a:rPr lang="en-ID" sz="2000" dirty="0" err="1" smtClean="0">
                <a:latin typeface="Consolas" panose="020B0609020204030204" pitchFamily="49" charset="0"/>
              </a:rPr>
              <a:t>Ingat</a:t>
            </a:r>
            <a:r>
              <a:rPr lang="en-ID" sz="2000" dirty="0" smtClean="0">
                <a:latin typeface="Consolas" panose="020B0609020204030204" pitchFamily="49" charset="0"/>
              </a:rPr>
              <a:t> </a:t>
            </a:r>
            <a:r>
              <a:rPr lang="en-ID" sz="2000" dirty="0" err="1">
                <a:latin typeface="Consolas" panose="020B0609020204030204" pitchFamily="49" charset="0"/>
              </a:rPr>
              <a:t>saya</a:t>
            </a:r>
            <a:r>
              <a:rPr lang="en-ID" sz="2000" dirty="0">
                <a:latin typeface="Consolas" panose="020B0609020204030204" pitchFamily="49" charset="0"/>
              </a:rPr>
              <a:t> di browser&lt;/label&gt;</a:t>
            </a:r>
          </a:p>
          <a:p>
            <a:r>
              <a:rPr lang="en-ID" sz="2000" dirty="0" smtClean="0">
                <a:latin typeface="Consolas" panose="020B0609020204030204" pitchFamily="49" charset="0"/>
              </a:rPr>
              <a:t>  &lt;/</a:t>
            </a:r>
            <a:r>
              <a:rPr lang="en-ID" sz="2000" dirty="0">
                <a:latin typeface="Consolas" panose="020B0609020204030204" pitchFamily="49" charset="0"/>
              </a:rPr>
              <a:t>div&gt;</a:t>
            </a:r>
          </a:p>
          <a:p>
            <a:r>
              <a:rPr lang="en-ID" sz="2000" dirty="0" smtClean="0">
                <a:latin typeface="Consolas" panose="020B0609020204030204" pitchFamily="49" charset="0"/>
              </a:rPr>
              <a:t>  </a:t>
            </a:r>
          </a:p>
          <a:p>
            <a:r>
              <a:rPr lang="en-ID" sz="2000" dirty="0">
                <a:latin typeface="Consolas" panose="020B0609020204030204" pitchFamily="49" charset="0"/>
              </a:rPr>
              <a:t> </a:t>
            </a:r>
            <a:r>
              <a:rPr lang="en-ID" sz="2000" dirty="0" smtClean="0">
                <a:latin typeface="Consolas" panose="020B0609020204030204" pitchFamily="49" charset="0"/>
              </a:rPr>
              <a:t> &lt;</a:t>
            </a:r>
            <a:r>
              <a:rPr lang="en-ID" sz="2000" dirty="0">
                <a:latin typeface="Consolas" panose="020B0609020204030204" pitchFamily="49" charset="0"/>
              </a:rPr>
              <a:t>button type="submit" </a:t>
            </a:r>
            <a:r>
              <a:rPr lang="en-ID" sz="2000" dirty="0">
                <a:solidFill>
                  <a:srgbClr val="009696"/>
                </a:solidFill>
                <a:latin typeface="Consolas" panose="020B0609020204030204" pitchFamily="49" charset="0"/>
              </a:rPr>
              <a:t>class=</a:t>
            </a:r>
            <a:r>
              <a:rPr lang="en-ID" sz="2000" dirty="0">
                <a:solidFill>
                  <a:srgbClr val="FF0000"/>
                </a:solidFill>
                <a:latin typeface="Consolas" panose="020B0609020204030204" pitchFamily="49" charset="0"/>
              </a:rPr>
              <a:t>"</a:t>
            </a:r>
            <a:r>
              <a:rPr lang="en-ID" sz="2000" dirty="0" err="1">
                <a:solidFill>
                  <a:srgbClr val="FF0000"/>
                </a:solidFill>
                <a:latin typeface="Consolas" panose="020B0609020204030204" pitchFamily="49" charset="0"/>
              </a:rPr>
              <a:t>btn</a:t>
            </a:r>
            <a:r>
              <a:rPr lang="en-ID" sz="2000" dirty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  <a:r>
              <a:rPr lang="en-ID" sz="2000" dirty="0" err="1">
                <a:solidFill>
                  <a:srgbClr val="FF0000"/>
                </a:solidFill>
                <a:latin typeface="Consolas" panose="020B0609020204030204" pitchFamily="49" charset="0"/>
              </a:rPr>
              <a:t>btn</a:t>
            </a:r>
            <a:r>
              <a:rPr lang="en-ID" sz="2000" dirty="0">
                <a:solidFill>
                  <a:srgbClr val="FF0000"/>
                </a:solidFill>
                <a:latin typeface="Consolas" panose="020B0609020204030204" pitchFamily="49" charset="0"/>
              </a:rPr>
              <a:t>-primary</a:t>
            </a:r>
            <a:r>
              <a:rPr lang="en-ID" sz="20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"</a:t>
            </a:r>
            <a:r>
              <a:rPr lang="en-ID" sz="2000" dirty="0" smtClean="0">
                <a:latin typeface="Consolas" panose="020B0609020204030204" pitchFamily="49" charset="0"/>
              </a:rPr>
              <a:t>&gt; </a:t>
            </a:r>
          </a:p>
          <a:p>
            <a:r>
              <a:rPr lang="en-ID" sz="2000" dirty="0">
                <a:latin typeface="Consolas" panose="020B0609020204030204" pitchFamily="49" charset="0"/>
              </a:rPr>
              <a:t> </a:t>
            </a:r>
            <a:r>
              <a:rPr lang="en-ID" sz="2000" dirty="0" smtClean="0">
                <a:latin typeface="Consolas" panose="020B0609020204030204" pitchFamily="49" charset="0"/>
              </a:rPr>
              <a:t>   </a:t>
            </a:r>
            <a:r>
              <a:rPr lang="en-ID" sz="2000" dirty="0" err="1" smtClean="0">
                <a:latin typeface="Consolas" panose="020B0609020204030204" pitchFamily="49" charset="0"/>
              </a:rPr>
              <a:t>Daftar</a:t>
            </a:r>
            <a:r>
              <a:rPr lang="en-ID" sz="2000" dirty="0">
                <a:latin typeface="Consolas" panose="020B0609020204030204" pitchFamily="49" charset="0"/>
              </a:rPr>
              <a:t>&lt;/button&gt;</a:t>
            </a:r>
          </a:p>
          <a:p>
            <a:r>
              <a:rPr lang="en-ID" sz="2000" dirty="0">
                <a:latin typeface="Consolas" panose="020B0609020204030204" pitchFamily="49" charset="0"/>
              </a:rPr>
              <a:t>&lt;/form&gt;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14086" t="18184" r="61681" b="50832"/>
          <a:stretch/>
        </p:blipFill>
        <p:spPr>
          <a:xfrm>
            <a:off x="5475109" y="917395"/>
            <a:ext cx="3443111" cy="2525715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423249983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884968" y="254765"/>
            <a:ext cx="3364545" cy="940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r>
              <a:rPr lang="en-US" sz="4000" b="1" dirty="0" smtClean="0">
                <a:solidFill>
                  <a:srgbClr val="009696"/>
                </a:solidFill>
              </a:rPr>
              <a:t>Input Group</a:t>
            </a:r>
            <a:endParaRPr lang="en-US" b="1" dirty="0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471310" y="1839686"/>
            <a:ext cx="8299803" cy="40380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r>
              <a:rPr lang="en-ID" sz="2000" dirty="0">
                <a:latin typeface="Consolas" panose="020B0609020204030204" pitchFamily="49" charset="0"/>
              </a:rPr>
              <a:t>&lt;div </a:t>
            </a:r>
            <a:r>
              <a:rPr lang="en-ID" sz="2000" dirty="0">
                <a:solidFill>
                  <a:srgbClr val="009696"/>
                </a:solidFill>
                <a:latin typeface="Consolas" panose="020B0609020204030204" pitchFamily="49" charset="0"/>
              </a:rPr>
              <a:t>class=</a:t>
            </a:r>
            <a:r>
              <a:rPr lang="en-ID" sz="2000" dirty="0">
                <a:solidFill>
                  <a:srgbClr val="FF0000"/>
                </a:solidFill>
                <a:latin typeface="Consolas" panose="020B0609020204030204" pitchFamily="49" charset="0"/>
              </a:rPr>
              <a:t>"input-group mb-3"</a:t>
            </a:r>
            <a:r>
              <a:rPr lang="en-ID" sz="2000" dirty="0">
                <a:latin typeface="Consolas" panose="020B0609020204030204" pitchFamily="49" charset="0"/>
              </a:rPr>
              <a:t>&gt;</a:t>
            </a:r>
          </a:p>
          <a:p>
            <a:r>
              <a:rPr lang="en-ID" sz="2000" dirty="0" smtClean="0">
                <a:latin typeface="Consolas" panose="020B0609020204030204" pitchFamily="49" charset="0"/>
              </a:rPr>
              <a:t>  &lt;</a:t>
            </a:r>
            <a:r>
              <a:rPr lang="en-ID" sz="2000" dirty="0">
                <a:latin typeface="Consolas" panose="020B0609020204030204" pitchFamily="49" charset="0"/>
              </a:rPr>
              <a:t>input type="text" </a:t>
            </a:r>
            <a:r>
              <a:rPr lang="en-ID" sz="2000" dirty="0">
                <a:solidFill>
                  <a:srgbClr val="009696"/>
                </a:solidFill>
                <a:latin typeface="Consolas" panose="020B0609020204030204" pitchFamily="49" charset="0"/>
              </a:rPr>
              <a:t>class=</a:t>
            </a:r>
            <a:r>
              <a:rPr lang="en-ID" sz="2000" dirty="0">
                <a:solidFill>
                  <a:srgbClr val="FF0000"/>
                </a:solidFill>
                <a:latin typeface="Consolas" panose="020B0609020204030204" pitchFamily="49" charset="0"/>
              </a:rPr>
              <a:t>"form-control"</a:t>
            </a:r>
            <a:r>
              <a:rPr lang="en-ID" sz="2000" dirty="0">
                <a:latin typeface="Consolas" panose="020B0609020204030204" pitchFamily="49" charset="0"/>
              </a:rPr>
              <a:t> </a:t>
            </a:r>
            <a:endParaRPr lang="en-ID" sz="2000" dirty="0" smtClean="0">
              <a:latin typeface="Consolas" panose="020B0609020204030204" pitchFamily="49" charset="0"/>
            </a:endParaRPr>
          </a:p>
          <a:p>
            <a:r>
              <a:rPr lang="en-ID" sz="2000" dirty="0">
                <a:latin typeface="Consolas" panose="020B0609020204030204" pitchFamily="49" charset="0"/>
              </a:rPr>
              <a:t> </a:t>
            </a:r>
            <a:r>
              <a:rPr lang="en-ID" sz="2000" dirty="0" smtClean="0">
                <a:latin typeface="Consolas" panose="020B0609020204030204" pitchFamily="49" charset="0"/>
              </a:rPr>
              <a:t> placeholder</a:t>
            </a:r>
            <a:r>
              <a:rPr lang="en-ID" sz="2000" dirty="0">
                <a:latin typeface="Consolas" panose="020B0609020204030204" pitchFamily="49" charset="0"/>
              </a:rPr>
              <a:t>="</a:t>
            </a:r>
            <a:r>
              <a:rPr lang="en-ID" sz="2000" b="1" i="1" dirty="0" err="1">
                <a:latin typeface="Consolas" panose="020B0609020204030204" pitchFamily="49" charset="0"/>
              </a:rPr>
              <a:t>Ketik</a:t>
            </a:r>
            <a:r>
              <a:rPr lang="en-ID" sz="2000" b="1" i="1" dirty="0">
                <a:latin typeface="Consolas" panose="020B0609020204030204" pitchFamily="49" charset="0"/>
              </a:rPr>
              <a:t> username...</a:t>
            </a:r>
            <a:r>
              <a:rPr lang="en-ID" sz="2000" dirty="0">
                <a:latin typeface="Consolas" panose="020B0609020204030204" pitchFamily="49" charset="0"/>
              </a:rPr>
              <a:t>"&gt;</a:t>
            </a:r>
          </a:p>
          <a:p>
            <a:r>
              <a:rPr lang="en-ID" sz="2000" dirty="0" smtClean="0">
                <a:latin typeface="Consolas" panose="020B0609020204030204" pitchFamily="49" charset="0"/>
              </a:rPr>
              <a:t>  &lt;</a:t>
            </a:r>
            <a:r>
              <a:rPr lang="en-ID" sz="2000" dirty="0">
                <a:latin typeface="Consolas" panose="020B0609020204030204" pitchFamily="49" charset="0"/>
              </a:rPr>
              <a:t>div </a:t>
            </a:r>
            <a:r>
              <a:rPr lang="en-ID" sz="2000" dirty="0">
                <a:solidFill>
                  <a:srgbClr val="009696"/>
                </a:solidFill>
                <a:latin typeface="Consolas" panose="020B0609020204030204" pitchFamily="49" charset="0"/>
              </a:rPr>
              <a:t>class=</a:t>
            </a:r>
            <a:r>
              <a:rPr lang="en-ID" sz="2000" dirty="0">
                <a:solidFill>
                  <a:srgbClr val="FF0000"/>
                </a:solidFill>
                <a:latin typeface="Consolas" panose="020B0609020204030204" pitchFamily="49" charset="0"/>
              </a:rPr>
              <a:t>"input-group-append"</a:t>
            </a:r>
            <a:r>
              <a:rPr lang="en-ID" sz="2000" dirty="0">
                <a:latin typeface="Consolas" panose="020B0609020204030204" pitchFamily="49" charset="0"/>
              </a:rPr>
              <a:t>&gt;</a:t>
            </a:r>
          </a:p>
          <a:p>
            <a:r>
              <a:rPr lang="en-ID" sz="2000" dirty="0" smtClean="0">
                <a:latin typeface="Consolas" panose="020B0609020204030204" pitchFamily="49" charset="0"/>
              </a:rPr>
              <a:t>    &lt;</a:t>
            </a:r>
            <a:r>
              <a:rPr lang="en-ID" sz="2000" dirty="0">
                <a:latin typeface="Consolas" panose="020B0609020204030204" pitchFamily="49" charset="0"/>
              </a:rPr>
              <a:t>span </a:t>
            </a:r>
            <a:r>
              <a:rPr lang="en-ID" sz="2000" dirty="0">
                <a:solidFill>
                  <a:srgbClr val="009696"/>
                </a:solidFill>
                <a:latin typeface="Consolas" panose="020B0609020204030204" pitchFamily="49" charset="0"/>
              </a:rPr>
              <a:t>class=</a:t>
            </a:r>
            <a:r>
              <a:rPr lang="en-ID" sz="2000" dirty="0">
                <a:solidFill>
                  <a:srgbClr val="FF0000"/>
                </a:solidFill>
                <a:latin typeface="Consolas" panose="020B0609020204030204" pitchFamily="49" charset="0"/>
              </a:rPr>
              <a:t>"input-group-text</a:t>
            </a:r>
            <a:r>
              <a:rPr lang="en-ID" sz="20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"</a:t>
            </a:r>
            <a:r>
              <a:rPr lang="en-ID" sz="2000" dirty="0" smtClean="0">
                <a:latin typeface="Consolas" panose="020B0609020204030204" pitchFamily="49" charset="0"/>
              </a:rPr>
              <a:t>&gt;</a:t>
            </a:r>
          </a:p>
          <a:p>
            <a:r>
              <a:rPr lang="en-ID" sz="2000" dirty="0">
                <a:latin typeface="Consolas" panose="020B0609020204030204" pitchFamily="49" charset="0"/>
              </a:rPr>
              <a:t> </a:t>
            </a:r>
            <a:r>
              <a:rPr lang="en-ID" sz="2000" dirty="0" smtClean="0">
                <a:latin typeface="Consolas" panose="020B0609020204030204" pitchFamily="49" charset="0"/>
              </a:rPr>
              <a:t>   </a:t>
            </a:r>
            <a:r>
              <a:rPr lang="en-ID" sz="2000" b="1" i="1" dirty="0" smtClean="0">
                <a:latin typeface="Consolas" panose="020B0609020204030204" pitchFamily="49" charset="0"/>
              </a:rPr>
              <a:t>@</a:t>
            </a:r>
            <a:r>
              <a:rPr lang="en-ID" sz="2000" b="1" i="1" dirty="0">
                <a:latin typeface="Consolas" panose="020B0609020204030204" pitchFamily="49" charset="0"/>
              </a:rPr>
              <a:t>mail.ugm.ac.id</a:t>
            </a:r>
            <a:r>
              <a:rPr lang="en-ID" sz="2000" dirty="0">
                <a:latin typeface="Consolas" panose="020B0609020204030204" pitchFamily="49" charset="0"/>
              </a:rPr>
              <a:t>&lt;/span&gt;</a:t>
            </a:r>
          </a:p>
          <a:p>
            <a:r>
              <a:rPr lang="en-ID" sz="2000" dirty="0" smtClean="0">
                <a:latin typeface="Consolas" panose="020B0609020204030204" pitchFamily="49" charset="0"/>
              </a:rPr>
              <a:t>  &lt;/</a:t>
            </a:r>
            <a:r>
              <a:rPr lang="en-ID" sz="2000" dirty="0">
                <a:latin typeface="Consolas" panose="020B0609020204030204" pitchFamily="49" charset="0"/>
              </a:rPr>
              <a:t>div&gt;</a:t>
            </a:r>
          </a:p>
          <a:p>
            <a:r>
              <a:rPr lang="en-ID" sz="2000" dirty="0">
                <a:latin typeface="Consolas" panose="020B0609020204030204" pitchFamily="49" charset="0"/>
              </a:rPr>
              <a:t>&lt;/div&gt;</a:t>
            </a:r>
          </a:p>
          <a:p>
            <a:endParaRPr lang="en-ID" sz="2000" dirty="0" smtClean="0">
              <a:latin typeface="Consolas" panose="020B0609020204030204" pitchFamily="49" charset="0"/>
            </a:endParaRPr>
          </a:p>
          <a:p>
            <a:r>
              <a:rPr lang="en-ID" sz="2000" dirty="0" smtClean="0">
                <a:latin typeface="Consolas" panose="020B0609020204030204" pitchFamily="49" charset="0"/>
              </a:rPr>
              <a:t>&lt;</a:t>
            </a:r>
            <a:r>
              <a:rPr lang="en-ID" sz="2000" dirty="0">
                <a:latin typeface="Consolas" panose="020B0609020204030204" pitchFamily="49" charset="0"/>
              </a:rPr>
              <a:t>div </a:t>
            </a:r>
            <a:r>
              <a:rPr lang="en-ID" sz="2000" dirty="0">
                <a:solidFill>
                  <a:srgbClr val="009696"/>
                </a:solidFill>
                <a:latin typeface="Consolas" panose="020B0609020204030204" pitchFamily="49" charset="0"/>
              </a:rPr>
              <a:t>class=</a:t>
            </a:r>
            <a:r>
              <a:rPr lang="en-ID" sz="2000" dirty="0">
                <a:solidFill>
                  <a:srgbClr val="FF0000"/>
                </a:solidFill>
                <a:latin typeface="Consolas" panose="020B0609020204030204" pitchFamily="49" charset="0"/>
              </a:rPr>
              <a:t>"input-group mb-3"</a:t>
            </a:r>
            <a:r>
              <a:rPr lang="en-ID" sz="2000" dirty="0">
                <a:latin typeface="Consolas" panose="020B0609020204030204" pitchFamily="49" charset="0"/>
              </a:rPr>
              <a:t>&gt;</a:t>
            </a:r>
          </a:p>
          <a:p>
            <a:r>
              <a:rPr lang="en-ID" sz="2000" dirty="0" smtClean="0">
                <a:latin typeface="Consolas" panose="020B0609020204030204" pitchFamily="49" charset="0"/>
              </a:rPr>
              <a:t>  &lt;</a:t>
            </a:r>
            <a:r>
              <a:rPr lang="en-ID" sz="2000" dirty="0">
                <a:latin typeface="Consolas" panose="020B0609020204030204" pitchFamily="49" charset="0"/>
              </a:rPr>
              <a:t>div </a:t>
            </a:r>
            <a:r>
              <a:rPr lang="en-ID" sz="2000" dirty="0">
                <a:solidFill>
                  <a:srgbClr val="009696"/>
                </a:solidFill>
                <a:latin typeface="Consolas" panose="020B0609020204030204" pitchFamily="49" charset="0"/>
              </a:rPr>
              <a:t>class=</a:t>
            </a:r>
            <a:r>
              <a:rPr lang="en-ID" sz="2000" dirty="0">
                <a:solidFill>
                  <a:srgbClr val="FF0000"/>
                </a:solidFill>
                <a:latin typeface="Consolas" panose="020B0609020204030204" pitchFamily="49" charset="0"/>
              </a:rPr>
              <a:t>"input-group-prepend"</a:t>
            </a:r>
            <a:r>
              <a:rPr lang="en-ID" sz="2000" dirty="0">
                <a:latin typeface="Consolas" panose="020B0609020204030204" pitchFamily="49" charset="0"/>
              </a:rPr>
              <a:t>&gt;</a:t>
            </a:r>
          </a:p>
          <a:p>
            <a:r>
              <a:rPr lang="en-ID" sz="2000" dirty="0" smtClean="0">
                <a:latin typeface="Consolas" panose="020B0609020204030204" pitchFamily="49" charset="0"/>
              </a:rPr>
              <a:t>    &lt;</a:t>
            </a:r>
            <a:r>
              <a:rPr lang="en-ID" sz="2000" dirty="0">
                <a:latin typeface="Consolas" panose="020B0609020204030204" pitchFamily="49" charset="0"/>
              </a:rPr>
              <a:t>span </a:t>
            </a:r>
            <a:r>
              <a:rPr lang="en-ID" sz="2000" dirty="0">
                <a:solidFill>
                  <a:srgbClr val="009696"/>
                </a:solidFill>
                <a:latin typeface="Consolas" panose="020B0609020204030204" pitchFamily="49" charset="0"/>
              </a:rPr>
              <a:t>class=</a:t>
            </a:r>
            <a:r>
              <a:rPr lang="en-ID" sz="2000" dirty="0">
                <a:solidFill>
                  <a:srgbClr val="FF0000"/>
                </a:solidFill>
                <a:latin typeface="Consolas" panose="020B0609020204030204" pitchFamily="49" charset="0"/>
              </a:rPr>
              <a:t>"input-group-text"</a:t>
            </a:r>
            <a:r>
              <a:rPr lang="en-ID" sz="2000" dirty="0">
                <a:latin typeface="Consolas" panose="020B0609020204030204" pitchFamily="49" charset="0"/>
              </a:rPr>
              <a:t>&gt;</a:t>
            </a:r>
            <a:r>
              <a:rPr lang="en-ID" sz="2000" b="1" i="1" dirty="0" err="1">
                <a:latin typeface="Consolas" panose="020B0609020204030204" pitchFamily="49" charset="0"/>
              </a:rPr>
              <a:t>Rp</a:t>
            </a:r>
            <a:r>
              <a:rPr lang="en-ID" sz="2000" dirty="0">
                <a:latin typeface="Consolas" panose="020B0609020204030204" pitchFamily="49" charset="0"/>
              </a:rPr>
              <a:t>&lt;/span&gt;</a:t>
            </a:r>
          </a:p>
          <a:p>
            <a:r>
              <a:rPr lang="en-ID" sz="2000" dirty="0" smtClean="0">
                <a:latin typeface="Consolas" panose="020B0609020204030204" pitchFamily="49" charset="0"/>
              </a:rPr>
              <a:t>  &lt;/</a:t>
            </a:r>
            <a:r>
              <a:rPr lang="en-ID" sz="2000" dirty="0">
                <a:latin typeface="Consolas" panose="020B0609020204030204" pitchFamily="49" charset="0"/>
              </a:rPr>
              <a:t>div&gt;</a:t>
            </a:r>
          </a:p>
          <a:p>
            <a:r>
              <a:rPr lang="en-ID" sz="2000" dirty="0" smtClean="0">
                <a:latin typeface="Consolas" panose="020B0609020204030204" pitchFamily="49" charset="0"/>
              </a:rPr>
              <a:t>  &lt;</a:t>
            </a:r>
            <a:r>
              <a:rPr lang="en-ID" sz="2000" dirty="0">
                <a:latin typeface="Consolas" panose="020B0609020204030204" pitchFamily="49" charset="0"/>
              </a:rPr>
              <a:t>input type="text" </a:t>
            </a:r>
            <a:r>
              <a:rPr lang="en-ID" sz="2000" dirty="0">
                <a:solidFill>
                  <a:srgbClr val="009696"/>
                </a:solidFill>
                <a:latin typeface="Consolas" panose="020B0609020204030204" pitchFamily="49" charset="0"/>
              </a:rPr>
              <a:t>class=</a:t>
            </a:r>
            <a:r>
              <a:rPr lang="en-ID" sz="2000" dirty="0">
                <a:solidFill>
                  <a:srgbClr val="FF0000"/>
                </a:solidFill>
                <a:latin typeface="Consolas" panose="020B0609020204030204" pitchFamily="49" charset="0"/>
              </a:rPr>
              <a:t>"form-control"</a:t>
            </a:r>
            <a:r>
              <a:rPr lang="en-ID" sz="2000" dirty="0">
                <a:latin typeface="Consolas" panose="020B0609020204030204" pitchFamily="49" charset="0"/>
              </a:rPr>
              <a:t> </a:t>
            </a:r>
            <a:endParaRPr lang="en-ID" sz="2000" dirty="0" smtClean="0">
              <a:latin typeface="Consolas" panose="020B0609020204030204" pitchFamily="49" charset="0"/>
            </a:endParaRPr>
          </a:p>
          <a:p>
            <a:r>
              <a:rPr lang="en-ID" sz="2000" dirty="0">
                <a:latin typeface="Consolas" panose="020B0609020204030204" pitchFamily="49" charset="0"/>
              </a:rPr>
              <a:t> </a:t>
            </a:r>
            <a:r>
              <a:rPr lang="en-ID" sz="2000" dirty="0" smtClean="0">
                <a:latin typeface="Consolas" panose="020B0609020204030204" pitchFamily="49" charset="0"/>
              </a:rPr>
              <a:t> placeholder</a:t>
            </a:r>
            <a:r>
              <a:rPr lang="en-ID" sz="2000" dirty="0">
                <a:latin typeface="Consolas" panose="020B0609020204030204" pitchFamily="49" charset="0"/>
              </a:rPr>
              <a:t>="</a:t>
            </a:r>
            <a:r>
              <a:rPr lang="en-ID" sz="2000" b="1" i="1" dirty="0" err="1">
                <a:latin typeface="Consolas" panose="020B0609020204030204" pitchFamily="49" charset="0"/>
              </a:rPr>
              <a:t>Gaji</a:t>
            </a:r>
            <a:r>
              <a:rPr lang="en-ID" sz="2000" b="1" i="1" dirty="0">
                <a:latin typeface="Consolas" panose="020B0609020204030204" pitchFamily="49" charset="0"/>
              </a:rPr>
              <a:t> yang </a:t>
            </a:r>
            <a:r>
              <a:rPr lang="en-ID" sz="2000" b="1" i="1" dirty="0" err="1">
                <a:latin typeface="Consolas" panose="020B0609020204030204" pitchFamily="49" charset="0"/>
              </a:rPr>
              <a:t>diharapkan</a:t>
            </a:r>
            <a:r>
              <a:rPr lang="en-ID" sz="2000" b="1" i="1" dirty="0">
                <a:latin typeface="Consolas" panose="020B0609020204030204" pitchFamily="49" charset="0"/>
              </a:rPr>
              <a:t>...</a:t>
            </a:r>
            <a:r>
              <a:rPr lang="en-ID" sz="2000" dirty="0">
                <a:latin typeface="Consolas" panose="020B0609020204030204" pitchFamily="49" charset="0"/>
              </a:rPr>
              <a:t>"&gt;</a:t>
            </a:r>
          </a:p>
          <a:p>
            <a:r>
              <a:rPr lang="en-ID" sz="2000" dirty="0">
                <a:latin typeface="Consolas" panose="020B0609020204030204" pitchFamily="49" charset="0"/>
              </a:rPr>
              <a:t>&lt;/div&gt;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14354" t="52110" r="56076" b="31218"/>
          <a:stretch/>
        </p:blipFill>
        <p:spPr>
          <a:xfrm>
            <a:off x="4917892" y="311049"/>
            <a:ext cx="3721544" cy="1180295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69974021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t="7116" r="93136" b="85451"/>
          <a:stretch/>
        </p:blipFill>
        <p:spPr>
          <a:xfrm>
            <a:off x="5489654" y="973155"/>
            <a:ext cx="3227766" cy="1965986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6541542" y="-1"/>
            <a:ext cx="3364545" cy="11865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r>
              <a:rPr lang="en-US" sz="4000" b="1" dirty="0" smtClean="0">
                <a:solidFill>
                  <a:srgbClr val="009696"/>
                </a:solidFill>
              </a:rPr>
              <a:t>Tooltip</a:t>
            </a:r>
            <a:endParaRPr lang="en-US" b="1" dirty="0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765227" y="1937658"/>
            <a:ext cx="6941860" cy="41148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r>
              <a:rPr lang="en-ID" sz="3200" dirty="0">
                <a:latin typeface="Consolas" panose="020B0609020204030204" pitchFamily="49" charset="0"/>
              </a:rPr>
              <a:t>&lt;button </a:t>
            </a:r>
            <a:endParaRPr lang="en-ID" sz="3200" dirty="0" smtClean="0">
              <a:latin typeface="Consolas" panose="020B0609020204030204" pitchFamily="49" charset="0"/>
            </a:endParaRPr>
          </a:p>
          <a:p>
            <a:r>
              <a:rPr lang="en-ID" sz="3200" dirty="0" smtClean="0">
                <a:solidFill>
                  <a:srgbClr val="009696"/>
                </a:solidFill>
                <a:latin typeface="Consolas" panose="020B0609020204030204" pitchFamily="49" charset="0"/>
              </a:rPr>
              <a:t>type</a:t>
            </a:r>
            <a:r>
              <a:rPr lang="en-ID" sz="3200" dirty="0">
                <a:solidFill>
                  <a:srgbClr val="009696"/>
                </a:solidFill>
                <a:latin typeface="Consolas" panose="020B0609020204030204" pitchFamily="49" charset="0"/>
              </a:rPr>
              <a:t>=</a:t>
            </a:r>
            <a:r>
              <a:rPr lang="en-ID" sz="3200" b="1" dirty="0">
                <a:solidFill>
                  <a:srgbClr val="FF0000"/>
                </a:solidFill>
                <a:latin typeface="Consolas" panose="020B0609020204030204" pitchFamily="49" charset="0"/>
              </a:rPr>
              <a:t>"button"</a:t>
            </a:r>
            <a:r>
              <a:rPr lang="en-ID" sz="3200" dirty="0">
                <a:solidFill>
                  <a:srgbClr val="009696"/>
                </a:solidFill>
                <a:latin typeface="Consolas" panose="020B0609020204030204" pitchFamily="49" charset="0"/>
              </a:rPr>
              <a:t> </a:t>
            </a:r>
            <a:endParaRPr lang="en-ID" sz="3200" dirty="0" smtClean="0">
              <a:solidFill>
                <a:srgbClr val="009696"/>
              </a:solidFill>
              <a:latin typeface="Consolas" panose="020B0609020204030204" pitchFamily="49" charset="0"/>
            </a:endParaRPr>
          </a:p>
          <a:p>
            <a:r>
              <a:rPr lang="en-ID" sz="3200" dirty="0" smtClean="0">
                <a:solidFill>
                  <a:srgbClr val="009696"/>
                </a:solidFill>
                <a:latin typeface="Consolas" panose="020B0609020204030204" pitchFamily="49" charset="0"/>
              </a:rPr>
              <a:t>class</a:t>
            </a:r>
            <a:r>
              <a:rPr lang="en-ID" sz="3200" dirty="0">
                <a:solidFill>
                  <a:srgbClr val="009696"/>
                </a:solidFill>
                <a:latin typeface="Consolas" panose="020B0609020204030204" pitchFamily="49" charset="0"/>
              </a:rPr>
              <a:t>=</a:t>
            </a:r>
            <a:r>
              <a:rPr lang="en-ID" sz="3200" b="1" dirty="0">
                <a:solidFill>
                  <a:srgbClr val="FF0000"/>
                </a:solidFill>
                <a:latin typeface="Consolas" panose="020B0609020204030204" pitchFamily="49" charset="0"/>
              </a:rPr>
              <a:t>"</a:t>
            </a:r>
            <a:r>
              <a:rPr lang="en-ID" sz="32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btn</a:t>
            </a:r>
            <a:r>
              <a:rPr lang="en-ID" sz="3200" b="1" dirty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  <a:r>
              <a:rPr lang="en-ID" sz="32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btn</a:t>
            </a:r>
            <a:r>
              <a:rPr lang="en-ID" sz="3200" b="1" dirty="0">
                <a:solidFill>
                  <a:srgbClr val="FF0000"/>
                </a:solidFill>
                <a:latin typeface="Consolas" panose="020B0609020204030204" pitchFamily="49" charset="0"/>
              </a:rPr>
              <a:t>-primary"</a:t>
            </a:r>
            <a:r>
              <a:rPr lang="en-ID" sz="3200" dirty="0">
                <a:solidFill>
                  <a:srgbClr val="009696"/>
                </a:solidFill>
                <a:latin typeface="Consolas" panose="020B0609020204030204" pitchFamily="49" charset="0"/>
              </a:rPr>
              <a:t> </a:t>
            </a:r>
            <a:endParaRPr lang="en-ID" sz="3200" dirty="0" smtClean="0">
              <a:solidFill>
                <a:srgbClr val="009696"/>
              </a:solidFill>
              <a:latin typeface="Consolas" panose="020B0609020204030204" pitchFamily="49" charset="0"/>
            </a:endParaRPr>
          </a:p>
          <a:p>
            <a:r>
              <a:rPr lang="en-ID" sz="3200" dirty="0" smtClean="0">
                <a:solidFill>
                  <a:srgbClr val="009696"/>
                </a:solidFill>
                <a:latin typeface="Consolas" panose="020B0609020204030204" pitchFamily="49" charset="0"/>
              </a:rPr>
              <a:t>data-toggle</a:t>
            </a:r>
            <a:r>
              <a:rPr lang="en-ID" sz="3200" dirty="0">
                <a:solidFill>
                  <a:srgbClr val="009696"/>
                </a:solidFill>
                <a:latin typeface="Consolas" panose="020B0609020204030204" pitchFamily="49" charset="0"/>
              </a:rPr>
              <a:t>=</a:t>
            </a:r>
            <a:r>
              <a:rPr lang="en-ID" sz="3200" b="1" dirty="0">
                <a:solidFill>
                  <a:srgbClr val="FF0000"/>
                </a:solidFill>
                <a:latin typeface="Consolas" panose="020B0609020204030204" pitchFamily="49" charset="0"/>
              </a:rPr>
              <a:t>"tooltip"</a:t>
            </a:r>
            <a:r>
              <a:rPr lang="en-ID" sz="3200" dirty="0">
                <a:solidFill>
                  <a:srgbClr val="009696"/>
                </a:solidFill>
                <a:latin typeface="Consolas" panose="020B0609020204030204" pitchFamily="49" charset="0"/>
              </a:rPr>
              <a:t> </a:t>
            </a:r>
            <a:endParaRPr lang="en-ID" sz="3200" dirty="0" smtClean="0">
              <a:solidFill>
                <a:srgbClr val="009696"/>
              </a:solidFill>
              <a:latin typeface="Consolas" panose="020B0609020204030204" pitchFamily="49" charset="0"/>
            </a:endParaRPr>
          </a:p>
          <a:p>
            <a:r>
              <a:rPr lang="en-ID" sz="3200" dirty="0" smtClean="0">
                <a:solidFill>
                  <a:srgbClr val="009696"/>
                </a:solidFill>
                <a:latin typeface="Consolas" panose="020B0609020204030204" pitchFamily="49" charset="0"/>
              </a:rPr>
              <a:t>data-placement</a:t>
            </a:r>
            <a:r>
              <a:rPr lang="en-ID" sz="3200" dirty="0">
                <a:solidFill>
                  <a:srgbClr val="009696"/>
                </a:solidFill>
                <a:latin typeface="Consolas" panose="020B0609020204030204" pitchFamily="49" charset="0"/>
              </a:rPr>
              <a:t>=</a:t>
            </a:r>
            <a:r>
              <a:rPr lang="en-ID" sz="3200" b="1" dirty="0">
                <a:solidFill>
                  <a:srgbClr val="FF0000"/>
                </a:solidFill>
                <a:latin typeface="Consolas" panose="020B0609020204030204" pitchFamily="49" charset="0"/>
              </a:rPr>
              <a:t>"bottom"</a:t>
            </a:r>
            <a:r>
              <a:rPr lang="en-ID" sz="3200" dirty="0">
                <a:solidFill>
                  <a:srgbClr val="009696"/>
                </a:solidFill>
                <a:latin typeface="Consolas" panose="020B0609020204030204" pitchFamily="49" charset="0"/>
              </a:rPr>
              <a:t> </a:t>
            </a:r>
            <a:endParaRPr lang="en-ID" sz="3200" dirty="0" smtClean="0">
              <a:solidFill>
                <a:srgbClr val="009696"/>
              </a:solidFill>
              <a:latin typeface="Consolas" panose="020B0609020204030204" pitchFamily="49" charset="0"/>
            </a:endParaRPr>
          </a:p>
          <a:p>
            <a:r>
              <a:rPr lang="en-ID" sz="3200" dirty="0" smtClean="0">
                <a:solidFill>
                  <a:srgbClr val="009696"/>
                </a:solidFill>
                <a:latin typeface="Consolas" panose="020B0609020204030204" pitchFamily="49" charset="0"/>
              </a:rPr>
              <a:t>title</a:t>
            </a:r>
            <a:r>
              <a:rPr lang="en-ID" sz="3200" dirty="0">
                <a:solidFill>
                  <a:srgbClr val="009696"/>
                </a:solidFill>
                <a:latin typeface="Consolas" panose="020B0609020204030204" pitchFamily="49" charset="0"/>
              </a:rPr>
              <a:t>=</a:t>
            </a:r>
            <a:r>
              <a:rPr lang="en-ID" sz="3200" b="1" dirty="0">
                <a:solidFill>
                  <a:srgbClr val="FF0000"/>
                </a:solidFill>
                <a:latin typeface="Consolas" panose="020B0609020204030204" pitchFamily="49" charset="0"/>
              </a:rPr>
              <a:t>"</a:t>
            </a:r>
            <a:r>
              <a:rPr lang="en-ID" sz="32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ini</a:t>
            </a:r>
            <a:r>
              <a:rPr lang="en-ID" sz="3200" b="1" dirty="0">
                <a:solidFill>
                  <a:srgbClr val="FF0000"/>
                </a:solidFill>
                <a:latin typeface="Consolas" panose="020B0609020204030204" pitchFamily="49" charset="0"/>
              </a:rPr>
              <a:t> tooltip!"</a:t>
            </a:r>
            <a:r>
              <a:rPr lang="en-ID" sz="3200" dirty="0">
                <a:latin typeface="Consolas" panose="020B0609020204030204" pitchFamily="49" charset="0"/>
              </a:rPr>
              <a:t>&gt;</a:t>
            </a:r>
          </a:p>
          <a:p>
            <a:endParaRPr lang="en-ID" sz="3200" dirty="0" smtClean="0">
              <a:latin typeface="Consolas" panose="020B0609020204030204" pitchFamily="49" charset="0"/>
            </a:endParaRPr>
          </a:p>
          <a:p>
            <a:r>
              <a:rPr lang="en-ID" sz="3200" b="1" i="1" dirty="0" smtClean="0">
                <a:latin typeface="Consolas" panose="020B0609020204030204" pitchFamily="49" charset="0"/>
              </a:rPr>
              <a:t>Hover </a:t>
            </a:r>
            <a:r>
              <a:rPr lang="en-ID" sz="3200" b="1" i="1" dirty="0">
                <a:latin typeface="Consolas" panose="020B0609020204030204" pitchFamily="49" charset="0"/>
              </a:rPr>
              <a:t>Sini!</a:t>
            </a:r>
          </a:p>
          <a:p>
            <a:endParaRPr lang="en-ID" sz="3200" dirty="0" smtClean="0">
              <a:latin typeface="Consolas" panose="020B0609020204030204" pitchFamily="49" charset="0"/>
            </a:endParaRPr>
          </a:p>
          <a:p>
            <a:r>
              <a:rPr lang="en-ID" sz="3200" dirty="0" smtClean="0">
                <a:latin typeface="Consolas" panose="020B0609020204030204" pitchFamily="49" charset="0"/>
              </a:rPr>
              <a:t>&lt;/</a:t>
            </a:r>
            <a:r>
              <a:rPr lang="en-ID" sz="3200" dirty="0">
                <a:latin typeface="Consolas" panose="020B0609020204030204" pitchFamily="49" charset="0"/>
              </a:rPr>
              <a:t>button&gt;</a:t>
            </a:r>
          </a:p>
        </p:txBody>
      </p:sp>
    </p:spTree>
    <p:extLst>
      <p:ext uri="{BB962C8B-B14F-4D97-AF65-F5344CB8AC3E}">
        <p14:creationId xmlns:p14="http://schemas.microsoft.com/office/powerpoint/2010/main" val="398020329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6191587" y="252060"/>
            <a:ext cx="3364545" cy="11103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r>
              <a:rPr lang="en-US" sz="4800" b="1" dirty="0" smtClean="0">
                <a:solidFill>
                  <a:srgbClr val="009696"/>
                </a:solidFill>
              </a:rPr>
              <a:t>Tooltip</a:t>
            </a:r>
            <a:endParaRPr lang="en-US" sz="4400" b="1" dirty="0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666448" y="2009424"/>
            <a:ext cx="8150173" cy="44365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r>
              <a:rPr lang="en-US" sz="3200" b="1" dirty="0" smtClean="0">
                <a:latin typeface="Consolas" panose="020B0609020204030204" pitchFamily="49" charset="0"/>
              </a:rPr>
              <a:t>. . . . .</a:t>
            </a:r>
          </a:p>
          <a:p>
            <a:r>
              <a:rPr lang="en-US" sz="2800" dirty="0" smtClean="0">
                <a:latin typeface="Consolas" panose="020B0609020204030204" pitchFamily="49" charset="0"/>
              </a:rPr>
              <a:t>&lt;</a:t>
            </a:r>
            <a:r>
              <a:rPr lang="en-US" sz="2800" dirty="0">
                <a:latin typeface="Consolas" panose="020B0609020204030204" pitchFamily="49" charset="0"/>
              </a:rPr>
              <a:t>script&gt;</a:t>
            </a:r>
          </a:p>
          <a:p>
            <a:r>
              <a:rPr lang="en-US" sz="2800" dirty="0" smtClean="0">
                <a:latin typeface="Consolas" panose="020B0609020204030204" pitchFamily="49" charset="0"/>
              </a:rPr>
              <a:t> $(function() </a:t>
            </a:r>
            <a:r>
              <a:rPr lang="en-US" sz="2800" dirty="0">
                <a:latin typeface="Consolas" panose="020B0609020204030204" pitchFamily="49" charset="0"/>
              </a:rPr>
              <a:t>{</a:t>
            </a:r>
          </a:p>
          <a:p>
            <a:r>
              <a:rPr lang="en-US" sz="2800" dirty="0" smtClean="0">
                <a:latin typeface="Consolas" panose="020B0609020204030204" pitchFamily="49" charset="0"/>
              </a:rPr>
              <a:t>  $('</a:t>
            </a:r>
            <a:r>
              <a:rPr lang="en-US" sz="2800" dirty="0" smtClean="0">
                <a:solidFill>
                  <a:srgbClr val="009696"/>
                </a:solidFill>
                <a:latin typeface="Consolas" panose="020B0609020204030204" pitchFamily="49" charset="0"/>
              </a:rPr>
              <a:t>[</a:t>
            </a:r>
            <a:r>
              <a:rPr lang="en-US" sz="2800" dirty="0">
                <a:solidFill>
                  <a:srgbClr val="009696"/>
                </a:solidFill>
                <a:latin typeface="Consolas" panose="020B0609020204030204" pitchFamily="49" charset="0"/>
              </a:rPr>
              <a:t>data-toggle="tooltip"]</a:t>
            </a:r>
            <a:r>
              <a:rPr lang="en-US" sz="2800" dirty="0">
                <a:latin typeface="Consolas" panose="020B0609020204030204" pitchFamily="49" charset="0"/>
              </a:rPr>
              <a:t>').tooltip()</a:t>
            </a:r>
          </a:p>
          <a:p>
            <a:r>
              <a:rPr lang="en-US" sz="2800" dirty="0" smtClean="0">
                <a:latin typeface="Consolas" panose="020B0609020204030204" pitchFamily="49" charset="0"/>
              </a:rPr>
              <a:t> })</a:t>
            </a:r>
            <a:endParaRPr lang="en-US" sz="2800" dirty="0">
              <a:latin typeface="Consolas" panose="020B0609020204030204" pitchFamily="49" charset="0"/>
            </a:endParaRPr>
          </a:p>
          <a:p>
            <a:r>
              <a:rPr lang="en-US" sz="2800" dirty="0">
                <a:latin typeface="Consolas" panose="020B0609020204030204" pitchFamily="49" charset="0"/>
              </a:rPr>
              <a:t>&lt;/script</a:t>
            </a:r>
            <a:r>
              <a:rPr lang="en-US" sz="2800" dirty="0" smtClean="0">
                <a:latin typeface="Consolas" panose="020B0609020204030204" pitchFamily="49" charset="0"/>
              </a:rPr>
              <a:t>&gt;</a:t>
            </a:r>
          </a:p>
          <a:p>
            <a:r>
              <a:rPr lang="en-US" sz="2800" dirty="0" smtClean="0">
                <a:latin typeface="Consolas" panose="020B0609020204030204" pitchFamily="49" charset="0"/>
              </a:rPr>
              <a:t>&lt;body&gt;</a:t>
            </a:r>
            <a:endParaRPr lang="en-US" sz="2800" dirty="0">
              <a:latin typeface="Consolas" panose="020B0609020204030204" pitchFamily="49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646538" y="1787348"/>
            <a:ext cx="5428745" cy="11103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r>
              <a:rPr lang="en-US" sz="3200" b="1" dirty="0" smtClean="0">
                <a:solidFill>
                  <a:srgbClr val="FF0000"/>
                </a:solidFill>
                <a:latin typeface="Gotham" panose="02000604030000020004" pitchFamily="50" charset="0"/>
              </a:rPr>
              <a:t>Insert a jQuery function:</a:t>
            </a:r>
            <a:endParaRPr lang="en-US" sz="2800" dirty="0">
              <a:solidFill>
                <a:srgbClr val="FF0000"/>
              </a:solidFill>
              <a:latin typeface="Gotham" panose="02000604030000020004" pitchFamily="50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26179" t="7127" r="59221" b="87502"/>
          <a:stretch/>
        </p:blipFill>
        <p:spPr>
          <a:xfrm>
            <a:off x="332126" y="502269"/>
            <a:ext cx="5838217" cy="1207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77325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411676" y="189451"/>
            <a:ext cx="3364545" cy="940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r>
              <a:rPr lang="en-US" sz="4000" b="1" dirty="0" err="1" smtClean="0">
                <a:solidFill>
                  <a:srgbClr val="009696"/>
                </a:solidFill>
              </a:rPr>
              <a:t>Jumbotron</a:t>
            </a:r>
            <a:endParaRPr lang="en-US" b="1" dirty="0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721684" y="2070451"/>
            <a:ext cx="6941860" cy="392757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r>
              <a:rPr lang="en-US" sz="2800" dirty="0">
                <a:latin typeface="Consolas" panose="020B0609020204030204" pitchFamily="49" charset="0"/>
              </a:rPr>
              <a:t>&lt;div </a:t>
            </a:r>
            <a:r>
              <a:rPr lang="en-US" sz="2800" dirty="0">
                <a:solidFill>
                  <a:srgbClr val="009696"/>
                </a:solidFill>
                <a:latin typeface="Consolas" panose="020B0609020204030204" pitchFamily="49" charset="0"/>
              </a:rPr>
              <a:t>class</a:t>
            </a:r>
            <a:r>
              <a:rPr lang="en-US" sz="2800" dirty="0" smtClean="0">
                <a:solidFill>
                  <a:srgbClr val="009696"/>
                </a:solidFill>
                <a:latin typeface="Consolas" panose="020B0609020204030204" pitchFamily="49" charset="0"/>
              </a:rPr>
              <a:t>=</a:t>
            </a:r>
            <a:r>
              <a:rPr lang="en-US" sz="28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"</a:t>
            </a:r>
            <a:r>
              <a:rPr lang="en-US" sz="2800" dirty="0" err="1" smtClean="0">
                <a:solidFill>
                  <a:srgbClr val="FF0000"/>
                </a:solidFill>
                <a:latin typeface="Consolas" panose="020B0609020204030204" pitchFamily="49" charset="0"/>
              </a:rPr>
              <a:t>jumbotron</a:t>
            </a:r>
            <a:r>
              <a:rPr lang="en-US" sz="28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"</a:t>
            </a:r>
            <a:r>
              <a:rPr lang="en-US" sz="2800" dirty="0" smtClean="0">
                <a:latin typeface="Consolas" panose="020B0609020204030204" pitchFamily="49" charset="0"/>
              </a:rPr>
              <a:t>&gt;</a:t>
            </a:r>
            <a:endParaRPr lang="en-US" sz="2800" dirty="0">
              <a:latin typeface="Consolas" panose="020B0609020204030204" pitchFamily="49" charset="0"/>
            </a:endParaRPr>
          </a:p>
          <a:p>
            <a:r>
              <a:rPr lang="en-US" sz="2800" dirty="0" smtClean="0">
                <a:latin typeface="Consolas" panose="020B0609020204030204" pitchFamily="49" charset="0"/>
              </a:rPr>
              <a:t>  &lt;</a:t>
            </a:r>
            <a:r>
              <a:rPr lang="en-US" sz="2800" dirty="0">
                <a:latin typeface="Consolas" panose="020B0609020204030204" pitchFamily="49" charset="0"/>
              </a:rPr>
              <a:t>div </a:t>
            </a:r>
            <a:r>
              <a:rPr lang="en-US" sz="2800" dirty="0" smtClean="0">
                <a:latin typeface="Consolas" panose="020B0609020204030204" pitchFamily="49" charset="0"/>
              </a:rPr>
              <a:t>class="</a:t>
            </a:r>
            <a:r>
              <a:rPr lang="en-US" sz="2800" dirty="0">
                <a:latin typeface="Consolas" panose="020B0609020204030204" pitchFamily="49" charset="0"/>
              </a:rPr>
              <a:t>container"&gt;</a:t>
            </a:r>
          </a:p>
          <a:p>
            <a:r>
              <a:rPr lang="en-US" sz="2800" dirty="0" smtClean="0">
                <a:latin typeface="Consolas" panose="020B0609020204030204" pitchFamily="49" charset="0"/>
              </a:rPr>
              <a:t>    &lt;</a:t>
            </a:r>
            <a:r>
              <a:rPr lang="en-US" sz="2800" dirty="0">
                <a:latin typeface="Consolas" panose="020B0609020204030204" pitchFamily="49" charset="0"/>
              </a:rPr>
              <a:t>h1 class="display-4</a:t>
            </a:r>
            <a:r>
              <a:rPr lang="en-US" sz="2800" dirty="0" smtClean="0">
                <a:latin typeface="Consolas" panose="020B0609020204030204" pitchFamily="49" charset="0"/>
              </a:rPr>
              <a:t>"&gt;</a:t>
            </a:r>
          </a:p>
          <a:p>
            <a:r>
              <a:rPr lang="en-US" sz="2800" dirty="0" smtClean="0">
                <a:latin typeface="Consolas" panose="020B0609020204030204" pitchFamily="49" charset="0"/>
              </a:rPr>
              <a:t>    </a:t>
            </a:r>
            <a:r>
              <a:rPr lang="en-US" sz="2800" b="1" i="1" dirty="0" smtClean="0">
                <a:latin typeface="Consolas" panose="020B0609020204030204" pitchFamily="49" charset="0"/>
              </a:rPr>
              <a:t>Hello </a:t>
            </a:r>
            <a:r>
              <a:rPr lang="en-US" sz="2800" b="1" i="1" dirty="0">
                <a:latin typeface="Consolas" panose="020B0609020204030204" pitchFamily="49" charset="0"/>
              </a:rPr>
              <a:t>Netizens!</a:t>
            </a:r>
            <a:r>
              <a:rPr lang="en-US" sz="2800" dirty="0">
                <a:latin typeface="Consolas" panose="020B0609020204030204" pitchFamily="49" charset="0"/>
              </a:rPr>
              <a:t>&lt;/h1&gt;</a:t>
            </a:r>
          </a:p>
          <a:p>
            <a:r>
              <a:rPr lang="en-US" sz="2800" dirty="0" smtClean="0">
                <a:latin typeface="Consolas" panose="020B0609020204030204" pitchFamily="49" charset="0"/>
              </a:rPr>
              <a:t>    &lt;</a:t>
            </a:r>
            <a:r>
              <a:rPr lang="en-US" sz="2800" dirty="0">
                <a:latin typeface="Consolas" panose="020B0609020204030204" pitchFamily="49" charset="0"/>
              </a:rPr>
              <a:t>p class="lead</a:t>
            </a:r>
            <a:r>
              <a:rPr lang="en-US" sz="2800" dirty="0" smtClean="0">
                <a:latin typeface="Consolas" panose="020B0609020204030204" pitchFamily="49" charset="0"/>
              </a:rPr>
              <a:t>"&gt;</a:t>
            </a:r>
          </a:p>
          <a:p>
            <a:r>
              <a:rPr lang="en-US" sz="2800" dirty="0" smtClean="0">
                <a:latin typeface="Consolas" panose="020B0609020204030204" pitchFamily="49" charset="0"/>
              </a:rPr>
              <a:t>    </a:t>
            </a:r>
            <a:r>
              <a:rPr lang="en-US" sz="2800" b="1" i="1" dirty="0" smtClean="0">
                <a:latin typeface="Consolas" panose="020B0609020204030204" pitchFamily="49" charset="0"/>
              </a:rPr>
              <a:t>Welcome </a:t>
            </a:r>
            <a:r>
              <a:rPr lang="en-US" sz="2800" b="1" i="1" dirty="0">
                <a:latin typeface="Consolas" panose="020B0609020204030204" pitchFamily="49" charset="0"/>
              </a:rPr>
              <a:t>to the internet world</a:t>
            </a:r>
            <a:r>
              <a:rPr lang="en-US" sz="2800" b="1" i="1" dirty="0" smtClean="0">
                <a:latin typeface="Consolas" panose="020B0609020204030204" pitchFamily="49" charset="0"/>
              </a:rPr>
              <a:t>!</a:t>
            </a:r>
          </a:p>
          <a:p>
            <a:r>
              <a:rPr lang="en-US" sz="2800" dirty="0" smtClean="0">
                <a:latin typeface="Consolas" panose="020B0609020204030204" pitchFamily="49" charset="0"/>
              </a:rPr>
              <a:t>    &lt;/</a:t>
            </a:r>
            <a:r>
              <a:rPr lang="en-US" sz="2800" dirty="0">
                <a:latin typeface="Consolas" panose="020B0609020204030204" pitchFamily="49" charset="0"/>
              </a:rPr>
              <a:t>p&gt;</a:t>
            </a:r>
          </a:p>
          <a:p>
            <a:r>
              <a:rPr lang="en-US" sz="2800" dirty="0" smtClean="0">
                <a:latin typeface="Consolas" panose="020B0609020204030204" pitchFamily="49" charset="0"/>
              </a:rPr>
              <a:t>  &lt;/</a:t>
            </a:r>
            <a:r>
              <a:rPr lang="en-US" sz="2800" dirty="0">
                <a:latin typeface="Consolas" panose="020B0609020204030204" pitchFamily="49" charset="0"/>
              </a:rPr>
              <a:t>div&gt;</a:t>
            </a:r>
          </a:p>
          <a:p>
            <a:r>
              <a:rPr lang="en-US" sz="2800" dirty="0">
                <a:latin typeface="Consolas" panose="020B0609020204030204" pitchFamily="49" charset="0"/>
              </a:rPr>
              <a:t>&lt;/div&gt;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10428" t="67842" r="54008" b="13230"/>
          <a:stretch/>
        </p:blipFill>
        <p:spPr>
          <a:xfrm>
            <a:off x="3689135" y="504392"/>
            <a:ext cx="4833483" cy="1447062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914042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5000979" y="0"/>
            <a:ext cx="3646311" cy="14695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pPr algn="r"/>
            <a:r>
              <a:rPr lang="en-US" sz="5400" b="1" dirty="0" smtClean="0">
                <a:solidFill>
                  <a:srgbClr val="009696"/>
                </a:solidFill>
              </a:rPr>
              <a:t>Modal</a:t>
            </a:r>
            <a:endParaRPr lang="en-US" sz="4800" i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t="7858" r="9912" b="23653"/>
          <a:stretch/>
        </p:blipFill>
        <p:spPr>
          <a:xfrm>
            <a:off x="0" y="1469572"/>
            <a:ext cx="9144000" cy="4016828"/>
          </a:xfrm>
          <a:prstGeom prst="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51925497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5000979" y="75724"/>
            <a:ext cx="3646311" cy="1114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pPr algn="r"/>
            <a:r>
              <a:rPr lang="en-US" sz="4000" b="1" dirty="0" smtClean="0">
                <a:solidFill>
                  <a:srgbClr val="009696"/>
                </a:solidFill>
              </a:rPr>
              <a:t>Modal</a:t>
            </a:r>
            <a:endParaRPr lang="en-US" i="1" dirty="0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553564" y="381000"/>
            <a:ext cx="8764611" cy="62413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r>
              <a:rPr lang="en-ID" sz="1800" dirty="0">
                <a:latin typeface="Consolas" panose="020B0609020204030204" pitchFamily="49" charset="0"/>
              </a:rPr>
              <a:t>&lt;button </a:t>
            </a:r>
            <a:r>
              <a:rPr lang="en-ID" sz="1800" dirty="0">
                <a:solidFill>
                  <a:srgbClr val="009696"/>
                </a:solidFill>
                <a:latin typeface="Consolas" panose="020B0609020204030204" pitchFamily="49" charset="0"/>
              </a:rPr>
              <a:t>type=</a:t>
            </a:r>
            <a:r>
              <a:rPr lang="en-ID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"button"</a:t>
            </a:r>
            <a:r>
              <a:rPr lang="en-ID" sz="1800" dirty="0">
                <a:solidFill>
                  <a:srgbClr val="009696"/>
                </a:solidFill>
                <a:latin typeface="Consolas" panose="020B0609020204030204" pitchFamily="49" charset="0"/>
              </a:rPr>
              <a:t> class=</a:t>
            </a:r>
            <a:r>
              <a:rPr lang="en-ID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"</a:t>
            </a:r>
            <a:r>
              <a:rPr lang="en-ID" sz="18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btn</a:t>
            </a:r>
            <a:r>
              <a:rPr lang="en-ID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  <a:r>
              <a:rPr lang="en-ID" sz="18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btn</a:t>
            </a:r>
            <a:r>
              <a:rPr lang="en-ID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-primary"</a:t>
            </a:r>
            <a:r>
              <a:rPr lang="en-ID" sz="1800" dirty="0">
                <a:solidFill>
                  <a:srgbClr val="009696"/>
                </a:solidFill>
                <a:latin typeface="Consolas" panose="020B0609020204030204" pitchFamily="49" charset="0"/>
              </a:rPr>
              <a:t> </a:t>
            </a:r>
            <a:endParaRPr lang="en-ID" sz="1800" dirty="0" smtClean="0">
              <a:solidFill>
                <a:srgbClr val="009696"/>
              </a:solidFill>
              <a:latin typeface="Consolas" panose="020B0609020204030204" pitchFamily="49" charset="0"/>
            </a:endParaRPr>
          </a:p>
          <a:p>
            <a:r>
              <a:rPr lang="en-ID" sz="1800" dirty="0" smtClean="0">
                <a:solidFill>
                  <a:srgbClr val="009696"/>
                </a:solidFill>
                <a:latin typeface="Consolas" panose="020B0609020204030204" pitchFamily="49" charset="0"/>
              </a:rPr>
              <a:t>data-toggle</a:t>
            </a:r>
            <a:r>
              <a:rPr lang="en-ID" sz="1800" dirty="0">
                <a:solidFill>
                  <a:srgbClr val="009696"/>
                </a:solidFill>
                <a:latin typeface="Consolas" panose="020B0609020204030204" pitchFamily="49" charset="0"/>
              </a:rPr>
              <a:t>=</a:t>
            </a:r>
            <a:r>
              <a:rPr lang="en-ID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"modal"</a:t>
            </a:r>
            <a:r>
              <a:rPr lang="en-ID" sz="1800" dirty="0">
                <a:solidFill>
                  <a:srgbClr val="009696"/>
                </a:solidFill>
                <a:latin typeface="Consolas" panose="020B0609020204030204" pitchFamily="49" charset="0"/>
              </a:rPr>
              <a:t> data-target=</a:t>
            </a:r>
            <a:r>
              <a:rPr lang="en-ID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"#</a:t>
            </a:r>
            <a:r>
              <a:rPr lang="en-ID" sz="18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lin</a:t>
            </a:r>
            <a:r>
              <a:rPr lang="en-ID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"</a:t>
            </a:r>
            <a:r>
              <a:rPr lang="en-ID" sz="1800" dirty="0">
                <a:latin typeface="Consolas" panose="020B0609020204030204" pitchFamily="49" charset="0"/>
              </a:rPr>
              <a:t>&gt;</a:t>
            </a:r>
          </a:p>
          <a:p>
            <a:r>
              <a:rPr lang="en-ID" sz="1800" dirty="0" smtClean="0">
                <a:latin typeface="Consolas" panose="020B0609020204030204" pitchFamily="49" charset="0"/>
              </a:rPr>
              <a:t>  </a:t>
            </a:r>
            <a:r>
              <a:rPr lang="en-ID" sz="1800" b="1" i="1" dirty="0" err="1" smtClean="0">
                <a:latin typeface="Consolas" panose="020B0609020204030204" pitchFamily="49" charset="0"/>
              </a:rPr>
              <a:t>Buka</a:t>
            </a:r>
            <a:r>
              <a:rPr lang="en-ID" sz="1800" b="1" i="1" dirty="0" smtClean="0">
                <a:latin typeface="Consolas" panose="020B0609020204030204" pitchFamily="49" charset="0"/>
              </a:rPr>
              <a:t> </a:t>
            </a:r>
            <a:r>
              <a:rPr lang="en-ID" sz="1800" b="1" i="1" dirty="0">
                <a:latin typeface="Consolas" panose="020B0609020204030204" pitchFamily="49" charset="0"/>
              </a:rPr>
              <a:t>modal</a:t>
            </a:r>
          </a:p>
          <a:p>
            <a:r>
              <a:rPr lang="en-ID" sz="1800" dirty="0">
                <a:latin typeface="Consolas" panose="020B0609020204030204" pitchFamily="49" charset="0"/>
              </a:rPr>
              <a:t>&lt;/button</a:t>
            </a:r>
            <a:r>
              <a:rPr lang="en-ID" sz="1800" dirty="0" smtClean="0">
                <a:latin typeface="Consolas" panose="020B0609020204030204" pitchFamily="49" charset="0"/>
              </a:rPr>
              <a:t>&gt;</a:t>
            </a:r>
            <a:r>
              <a:rPr lang="en-ID" sz="1800" dirty="0">
                <a:latin typeface="Consolas" panose="020B0609020204030204" pitchFamily="49" charset="0"/>
              </a:rPr>
              <a:t/>
            </a:r>
            <a:br>
              <a:rPr lang="en-ID" sz="1800" dirty="0">
                <a:latin typeface="Consolas" panose="020B0609020204030204" pitchFamily="49" charset="0"/>
              </a:rPr>
            </a:br>
            <a:r>
              <a:rPr lang="en-ID" sz="1800" dirty="0">
                <a:latin typeface="Consolas" panose="020B0609020204030204" pitchFamily="49" charset="0"/>
              </a:rPr>
              <a:t>&lt;div </a:t>
            </a:r>
            <a:r>
              <a:rPr lang="en-ID" sz="1800" dirty="0">
                <a:solidFill>
                  <a:srgbClr val="009696"/>
                </a:solidFill>
                <a:latin typeface="Consolas" panose="020B0609020204030204" pitchFamily="49" charset="0"/>
              </a:rPr>
              <a:t>class=</a:t>
            </a:r>
            <a:r>
              <a:rPr lang="en-ID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"modal fade"</a:t>
            </a:r>
            <a:r>
              <a:rPr lang="en-ID" sz="1800" dirty="0">
                <a:solidFill>
                  <a:srgbClr val="009696"/>
                </a:solidFill>
                <a:latin typeface="Consolas" panose="020B0609020204030204" pitchFamily="49" charset="0"/>
              </a:rPr>
              <a:t> id=</a:t>
            </a:r>
            <a:r>
              <a:rPr lang="en-ID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"</a:t>
            </a:r>
            <a:r>
              <a:rPr lang="en-ID" sz="18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lin</a:t>
            </a:r>
            <a:r>
              <a:rPr lang="en-ID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"</a:t>
            </a:r>
            <a:r>
              <a:rPr lang="en-ID" sz="1800" dirty="0">
                <a:solidFill>
                  <a:srgbClr val="009696"/>
                </a:solidFill>
                <a:latin typeface="Consolas" panose="020B0609020204030204" pitchFamily="49" charset="0"/>
              </a:rPr>
              <a:t> </a:t>
            </a:r>
            <a:r>
              <a:rPr lang="en-ID" sz="1800" dirty="0" err="1">
                <a:solidFill>
                  <a:srgbClr val="009696"/>
                </a:solidFill>
                <a:latin typeface="Consolas" panose="020B0609020204030204" pitchFamily="49" charset="0"/>
              </a:rPr>
              <a:t>tabindex</a:t>
            </a:r>
            <a:r>
              <a:rPr lang="en-ID" sz="1800" dirty="0">
                <a:solidFill>
                  <a:srgbClr val="009696"/>
                </a:solidFill>
                <a:latin typeface="Consolas" panose="020B0609020204030204" pitchFamily="49" charset="0"/>
              </a:rPr>
              <a:t>=</a:t>
            </a:r>
            <a:r>
              <a:rPr lang="en-ID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"-1"</a:t>
            </a:r>
            <a:r>
              <a:rPr lang="en-ID" sz="1800" dirty="0">
                <a:solidFill>
                  <a:srgbClr val="009696"/>
                </a:solidFill>
                <a:latin typeface="Consolas" panose="020B0609020204030204" pitchFamily="49" charset="0"/>
              </a:rPr>
              <a:t> role=</a:t>
            </a:r>
            <a:r>
              <a:rPr lang="en-ID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"dialog"</a:t>
            </a:r>
            <a:r>
              <a:rPr lang="en-ID" sz="1800" dirty="0">
                <a:latin typeface="Consolas" panose="020B0609020204030204" pitchFamily="49" charset="0"/>
              </a:rPr>
              <a:t>&gt;</a:t>
            </a:r>
          </a:p>
          <a:p>
            <a:r>
              <a:rPr lang="en-ID" sz="1800" dirty="0" smtClean="0">
                <a:latin typeface="Consolas" panose="020B0609020204030204" pitchFamily="49" charset="0"/>
              </a:rPr>
              <a:t> &lt;</a:t>
            </a:r>
            <a:r>
              <a:rPr lang="en-ID" sz="1800" dirty="0">
                <a:latin typeface="Consolas" panose="020B0609020204030204" pitchFamily="49" charset="0"/>
              </a:rPr>
              <a:t>div </a:t>
            </a:r>
            <a:r>
              <a:rPr lang="en-ID" sz="1800" dirty="0">
                <a:solidFill>
                  <a:srgbClr val="009696"/>
                </a:solidFill>
                <a:latin typeface="Consolas" panose="020B0609020204030204" pitchFamily="49" charset="0"/>
              </a:rPr>
              <a:t>class=</a:t>
            </a:r>
            <a:r>
              <a:rPr lang="en-ID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"modal-dialog"</a:t>
            </a:r>
            <a:r>
              <a:rPr lang="en-ID" sz="1800" dirty="0">
                <a:solidFill>
                  <a:srgbClr val="009696"/>
                </a:solidFill>
                <a:latin typeface="Consolas" panose="020B0609020204030204" pitchFamily="49" charset="0"/>
              </a:rPr>
              <a:t> role=</a:t>
            </a:r>
            <a:r>
              <a:rPr lang="en-ID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"document"</a:t>
            </a:r>
            <a:r>
              <a:rPr lang="en-ID" sz="1800" dirty="0">
                <a:latin typeface="Consolas" panose="020B0609020204030204" pitchFamily="49" charset="0"/>
              </a:rPr>
              <a:t>&gt;</a:t>
            </a:r>
          </a:p>
          <a:p>
            <a:r>
              <a:rPr lang="en-ID" sz="1800" dirty="0" smtClean="0">
                <a:latin typeface="Consolas" panose="020B0609020204030204" pitchFamily="49" charset="0"/>
              </a:rPr>
              <a:t>  &lt;</a:t>
            </a:r>
            <a:r>
              <a:rPr lang="en-ID" sz="1800" dirty="0">
                <a:latin typeface="Consolas" panose="020B0609020204030204" pitchFamily="49" charset="0"/>
              </a:rPr>
              <a:t>div </a:t>
            </a:r>
            <a:r>
              <a:rPr lang="en-ID" sz="1800" dirty="0">
                <a:solidFill>
                  <a:srgbClr val="009696"/>
                </a:solidFill>
                <a:latin typeface="Consolas" panose="020B0609020204030204" pitchFamily="49" charset="0"/>
              </a:rPr>
              <a:t>class=</a:t>
            </a:r>
            <a:r>
              <a:rPr lang="en-ID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"modal-content</a:t>
            </a:r>
            <a:r>
              <a:rPr lang="en-ID" sz="1800" b="1" dirty="0" smtClean="0">
                <a:solidFill>
                  <a:srgbClr val="FF0000"/>
                </a:solidFill>
                <a:latin typeface="Consolas" panose="020B0609020204030204" pitchFamily="49" charset="0"/>
              </a:rPr>
              <a:t>"</a:t>
            </a:r>
            <a:r>
              <a:rPr lang="en-ID" sz="1800" dirty="0" smtClean="0">
                <a:latin typeface="Consolas" panose="020B0609020204030204" pitchFamily="49" charset="0"/>
              </a:rPr>
              <a:t>&gt;</a:t>
            </a:r>
            <a:endParaRPr lang="en-ID" sz="1800" dirty="0">
              <a:latin typeface="Consolas" panose="020B0609020204030204" pitchFamily="49" charset="0"/>
            </a:endParaRPr>
          </a:p>
          <a:p>
            <a:r>
              <a:rPr lang="en-ID" sz="1800" dirty="0" smtClean="0">
                <a:latin typeface="Consolas" panose="020B0609020204030204" pitchFamily="49" charset="0"/>
              </a:rPr>
              <a:t>   &lt;</a:t>
            </a:r>
            <a:r>
              <a:rPr lang="en-ID" sz="1800" dirty="0">
                <a:latin typeface="Consolas" panose="020B0609020204030204" pitchFamily="49" charset="0"/>
              </a:rPr>
              <a:t>div </a:t>
            </a:r>
            <a:r>
              <a:rPr lang="en-ID" sz="1800" dirty="0">
                <a:solidFill>
                  <a:srgbClr val="009696"/>
                </a:solidFill>
                <a:latin typeface="Consolas" panose="020B0609020204030204" pitchFamily="49" charset="0"/>
              </a:rPr>
              <a:t>class=</a:t>
            </a:r>
            <a:r>
              <a:rPr lang="en-ID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"modal-header"</a:t>
            </a:r>
            <a:r>
              <a:rPr lang="en-ID" sz="1800" dirty="0">
                <a:latin typeface="Consolas" panose="020B0609020204030204" pitchFamily="49" charset="0"/>
              </a:rPr>
              <a:t>&gt;</a:t>
            </a:r>
          </a:p>
          <a:p>
            <a:r>
              <a:rPr lang="en-ID" sz="1800" dirty="0" smtClean="0">
                <a:latin typeface="Consolas" panose="020B0609020204030204" pitchFamily="49" charset="0"/>
              </a:rPr>
              <a:t>    &lt;</a:t>
            </a:r>
            <a:r>
              <a:rPr lang="en-ID" sz="1800" dirty="0">
                <a:latin typeface="Consolas" panose="020B0609020204030204" pitchFamily="49" charset="0"/>
              </a:rPr>
              <a:t>h5 </a:t>
            </a:r>
            <a:r>
              <a:rPr lang="en-ID" sz="1800" dirty="0">
                <a:solidFill>
                  <a:srgbClr val="009696"/>
                </a:solidFill>
                <a:latin typeface="Consolas" panose="020B0609020204030204" pitchFamily="49" charset="0"/>
              </a:rPr>
              <a:t>class=</a:t>
            </a:r>
            <a:r>
              <a:rPr lang="en-ID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"modal-title"</a:t>
            </a:r>
            <a:r>
              <a:rPr lang="en-ID" sz="1800" dirty="0">
                <a:latin typeface="Consolas" panose="020B0609020204030204" pitchFamily="49" charset="0"/>
              </a:rPr>
              <a:t>&gt;</a:t>
            </a:r>
            <a:r>
              <a:rPr lang="en-ID" sz="1800" b="1" i="1" dirty="0" err="1">
                <a:latin typeface="Consolas" panose="020B0609020204030204" pitchFamily="49" charset="0"/>
              </a:rPr>
              <a:t>Ini</a:t>
            </a:r>
            <a:r>
              <a:rPr lang="en-ID" sz="1800" b="1" i="1" dirty="0">
                <a:latin typeface="Consolas" panose="020B0609020204030204" pitchFamily="49" charset="0"/>
              </a:rPr>
              <a:t> </a:t>
            </a:r>
            <a:r>
              <a:rPr lang="en-ID" sz="1800" b="1" i="1" dirty="0" err="1">
                <a:latin typeface="Consolas" panose="020B0609020204030204" pitchFamily="49" charset="0"/>
              </a:rPr>
              <a:t>judul</a:t>
            </a:r>
            <a:r>
              <a:rPr lang="en-ID" sz="1800" b="1" i="1" dirty="0">
                <a:latin typeface="Consolas" panose="020B0609020204030204" pitchFamily="49" charset="0"/>
              </a:rPr>
              <a:t> modal</a:t>
            </a:r>
            <a:r>
              <a:rPr lang="en-ID" sz="1800" dirty="0">
                <a:latin typeface="Consolas" panose="020B0609020204030204" pitchFamily="49" charset="0"/>
              </a:rPr>
              <a:t>&lt;/h5&gt;</a:t>
            </a:r>
          </a:p>
          <a:p>
            <a:r>
              <a:rPr lang="en-ID" sz="1800" dirty="0" smtClean="0">
                <a:latin typeface="Consolas" panose="020B0609020204030204" pitchFamily="49" charset="0"/>
              </a:rPr>
              <a:t>    &lt;</a:t>
            </a:r>
            <a:r>
              <a:rPr lang="en-ID" sz="1800" dirty="0">
                <a:latin typeface="Consolas" panose="020B0609020204030204" pitchFamily="49" charset="0"/>
              </a:rPr>
              <a:t>button </a:t>
            </a:r>
            <a:r>
              <a:rPr lang="en-ID" sz="1800" dirty="0">
                <a:solidFill>
                  <a:srgbClr val="009696"/>
                </a:solidFill>
                <a:latin typeface="Consolas" panose="020B0609020204030204" pitchFamily="49" charset="0"/>
              </a:rPr>
              <a:t>type=</a:t>
            </a:r>
            <a:r>
              <a:rPr lang="en-ID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"button"</a:t>
            </a:r>
            <a:r>
              <a:rPr lang="en-ID" sz="1800" dirty="0">
                <a:solidFill>
                  <a:srgbClr val="009696"/>
                </a:solidFill>
                <a:latin typeface="Consolas" panose="020B0609020204030204" pitchFamily="49" charset="0"/>
              </a:rPr>
              <a:t> class=</a:t>
            </a:r>
            <a:r>
              <a:rPr lang="en-ID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"close"</a:t>
            </a:r>
            <a:r>
              <a:rPr lang="en-ID" sz="1800" dirty="0">
                <a:solidFill>
                  <a:srgbClr val="009696"/>
                </a:solidFill>
                <a:latin typeface="Consolas" panose="020B0609020204030204" pitchFamily="49" charset="0"/>
              </a:rPr>
              <a:t> data-dismiss=</a:t>
            </a:r>
            <a:r>
              <a:rPr lang="en-ID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"modal"</a:t>
            </a:r>
            <a:r>
              <a:rPr lang="en-ID" sz="1800" dirty="0">
                <a:latin typeface="Consolas" panose="020B0609020204030204" pitchFamily="49" charset="0"/>
              </a:rPr>
              <a:t>&gt;</a:t>
            </a:r>
          </a:p>
          <a:p>
            <a:r>
              <a:rPr lang="en-ID" sz="1800" dirty="0" smtClean="0">
                <a:latin typeface="Consolas" panose="020B0609020204030204" pitchFamily="49" charset="0"/>
              </a:rPr>
              <a:t>     &lt;</a:t>
            </a:r>
            <a:r>
              <a:rPr lang="en-ID" sz="1800" dirty="0">
                <a:latin typeface="Consolas" panose="020B0609020204030204" pitchFamily="49" charset="0"/>
              </a:rPr>
              <a:t>span&gt;x&lt;/span&gt;</a:t>
            </a:r>
          </a:p>
          <a:p>
            <a:r>
              <a:rPr lang="en-ID" sz="1800" dirty="0" smtClean="0">
                <a:latin typeface="Consolas" panose="020B0609020204030204" pitchFamily="49" charset="0"/>
              </a:rPr>
              <a:t>    &lt;/</a:t>
            </a:r>
            <a:r>
              <a:rPr lang="en-ID" sz="1800" dirty="0">
                <a:latin typeface="Consolas" panose="020B0609020204030204" pitchFamily="49" charset="0"/>
              </a:rPr>
              <a:t>button&gt;</a:t>
            </a:r>
          </a:p>
          <a:p>
            <a:r>
              <a:rPr lang="en-ID" sz="1800" dirty="0" smtClean="0">
                <a:latin typeface="Consolas" panose="020B0609020204030204" pitchFamily="49" charset="0"/>
              </a:rPr>
              <a:t>   &lt;/</a:t>
            </a:r>
            <a:r>
              <a:rPr lang="en-ID" sz="1800" dirty="0">
                <a:latin typeface="Consolas" panose="020B0609020204030204" pitchFamily="49" charset="0"/>
              </a:rPr>
              <a:t>div</a:t>
            </a:r>
            <a:r>
              <a:rPr lang="en-ID" sz="1800" dirty="0" smtClean="0">
                <a:latin typeface="Consolas" panose="020B0609020204030204" pitchFamily="49" charset="0"/>
              </a:rPr>
              <a:t>&gt;</a:t>
            </a:r>
            <a:endParaRPr lang="en-ID" sz="1800" dirty="0">
              <a:latin typeface="Consolas" panose="020B0609020204030204" pitchFamily="49" charset="0"/>
            </a:endParaRPr>
          </a:p>
          <a:p>
            <a:r>
              <a:rPr lang="en-ID" sz="1800" dirty="0" smtClean="0">
                <a:latin typeface="Consolas" panose="020B0609020204030204" pitchFamily="49" charset="0"/>
              </a:rPr>
              <a:t>   &lt;</a:t>
            </a:r>
            <a:r>
              <a:rPr lang="en-ID" sz="1800" dirty="0">
                <a:latin typeface="Consolas" panose="020B0609020204030204" pitchFamily="49" charset="0"/>
              </a:rPr>
              <a:t>div </a:t>
            </a:r>
            <a:r>
              <a:rPr lang="en-ID" sz="1800" dirty="0">
                <a:solidFill>
                  <a:srgbClr val="009696"/>
                </a:solidFill>
                <a:latin typeface="Consolas" panose="020B0609020204030204" pitchFamily="49" charset="0"/>
              </a:rPr>
              <a:t>class=</a:t>
            </a:r>
            <a:r>
              <a:rPr lang="en-ID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"modal-body"</a:t>
            </a:r>
            <a:r>
              <a:rPr lang="en-ID" sz="1800" dirty="0">
                <a:latin typeface="Consolas" panose="020B0609020204030204" pitchFamily="49" charset="0"/>
              </a:rPr>
              <a:t>&gt;</a:t>
            </a:r>
          </a:p>
          <a:p>
            <a:r>
              <a:rPr lang="en-ID" sz="1800" dirty="0" smtClean="0">
                <a:latin typeface="Consolas" panose="020B0609020204030204" pitchFamily="49" charset="0"/>
              </a:rPr>
              <a:t>    &lt;</a:t>
            </a:r>
            <a:r>
              <a:rPr lang="en-ID" sz="1800" dirty="0">
                <a:latin typeface="Consolas" panose="020B0609020204030204" pitchFamily="49" charset="0"/>
              </a:rPr>
              <a:t>p&gt;</a:t>
            </a:r>
            <a:r>
              <a:rPr lang="en-ID" sz="1800" b="1" i="1" dirty="0" err="1">
                <a:latin typeface="Consolas" panose="020B0609020204030204" pitchFamily="49" charset="0"/>
              </a:rPr>
              <a:t>Ini</a:t>
            </a:r>
            <a:r>
              <a:rPr lang="en-ID" sz="1800" b="1" i="1" dirty="0">
                <a:latin typeface="Consolas" panose="020B0609020204030204" pitchFamily="49" charset="0"/>
              </a:rPr>
              <a:t> modal body</a:t>
            </a:r>
            <a:r>
              <a:rPr lang="en-ID" sz="1800" dirty="0">
                <a:latin typeface="Consolas" panose="020B0609020204030204" pitchFamily="49" charset="0"/>
              </a:rPr>
              <a:t>&lt;/p&gt;</a:t>
            </a:r>
          </a:p>
          <a:p>
            <a:r>
              <a:rPr lang="en-ID" sz="1800" dirty="0" smtClean="0">
                <a:latin typeface="Consolas" panose="020B0609020204030204" pitchFamily="49" charset="0"/>
              </a:rPr>
              <a:t>   &lt;/</a:t>
            </a:r>
            <a:r>
              <a:rPr lang="en-ID" sz="1800" dirty="0">
                <a:latin typeface="Consolas" panose="020B0609020204030204" pitchFamily="49" charset="0"/>
              </a:rPr>
              <a:t>div</a:t>
            </a:r>
            <a:r>
              <a:rPr lang="en-ID" sz="1800" dirty="0" smtClean="0">
                <a:latin typeface="Consolas" panose="020B0609020204030204" pitchFamily="49" charset="0"/>
              </a:rPr>
              <a:t>&gt;</a:t>
            </a:r>
            <a:endParaRPr lang="en-ID" sz="1800" dirty="0">
              <a:latin typeface="Consolas" panose="020B0609020204030204" pitchFamily="49" charset="0"/>
            </a:endParaRPr>
          </a:p>
          <a:p>
            <a:r>
              <a:rPr lang="en-ID" sz="1800" dirty="0" smtClean="0">
                <a:latin typeface="Consolas" panose="020B0609020204030204" pitchFamily="49" charset="0"/>
              </a:rPr>
              <a:t>   &lt;</a:t>
            </a:r>
            <a:r>
              <a:rPr lang="en-ID" sz="1800" dirty="0">
                <a:latin typeface="Consolas" panose="020B0609020204030204" pitchFamily="49" charset="0"/>
              </a:rPr>
              <a:t>div </a:t>
            </a:r>
            <a:r>
              <a:rPr lang="en-ID" sz="1800" dirty="0">
                <a:solidFill>
                  <a:srgbClr val="009696"/>
                </a:solidFill>
                <a:latin typeface="Consolas" panose="020B0609020204030204" pitchFamily="49" charset="0"/>
              </a:rPr>
              <a:t>class=</a:t>
            </a:r>
            <a:r>
              <a:rPr lang="en-ID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"modal-footer"</a:t>
            </a:r>
            <a:r>
              <a:rPr lang="en-ID" sz="1800" dirty="0">
                <a:latin typeface="Consolas" panose="020B0609020204030204" pitchFamily="49" charset="0"/>
              </a:rPr>
              <a:t>&gt;</a:t>
            </a:r>
          </a:p>
          <a:p>
            <a:r>
              <a:rPr lang="en-ID" sz="1800" dirty="0" smtClean="0">
                <a:latin typeface="Consolas" panose="020B0609020204030204" pitchFamily="49" charset="0"/>
              </a:rPr>
              <a:t>    &lt;</a:t>
            </a:r>
            <a:r>
              <a:rPr lang="en-ID" sz="1800" dirty="0">
                <a:latin typeface="Consolas" panose="020B0609020204030204" pitchFamily="49" charset="0"/>
              </a:rPr>
              <a:t>button </a:t>
            </a:r>
            <a:r>
              <a:rPr lang="en-ID" sz="1800" dirty="0">
                <a:solidFill>
                  <a:srgbClr val="009696"/>
                </a:solidFill>
                <a:latin typeface="Consolas" panose="020B0609020204030204" pitchFamily="49" charset="0"/>
              </a:rPr>
              <a:t>type=</a:t>
            </a:r>
            <a:r>
              <a:rPr lang="en-ID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"button"</a:t>
            </a:r>
            <a:r>
              <a:rPr lang="en-ID" sz="1800" dirty="0">
                <a:solidFill>
                  <a:srgbClr val="009696"/>
                </a:solidFill>
                <a:latin typeface="Consolas" panose="020B0609020204030204" pitchFamily="49" charset="0"/>
              </a:rPr>
              <a:t> class=</a:t>
            </a:r>
            <a:r>
              <a:rPr lang="en-ID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"</a:t>
            </a:r>
            <a:r>
              <a:rPr lang="en-ID" sz="18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btn</a:t>
            </a:r>
            <a:r>
              <a:rPr lang="en-ID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  <a:r>
              <a:rPr lang="en-ID" sz="18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btn</a:t>
            </a:r>
            <a:r>
              <a:rPr lang="en-ID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-danger"</a:t>
            </a:r>
            <a:r>
              <a:rPr lang="en-ID" sz="1800" dirty="0">
                <a:solidFill>
                  <a:srgbClr val="009696"/>
                </a:solidFill>
                <a:latin typeface="Consolas" panose="020B0609020204030204" pitchFamily="49" charset="0"/>
              </a:rPr>
              <a:t> </a:t>
            </a:r>
            <a:endParaRPr lang="en-ID" sz="1800" dirty="0" smtClean="0">
              <a:solidFill>
                <a:srgbClr val="009696"/>
              </a:solidFill>
              <a:latin typeface="Consolas" panose="020B0609020204030204" pitchFamily="49" charset="0"/>
            </a:endParaRPr>
          </a:p>
          <a:p>
            <a:r>
              <a:rPr lang="en-ID" sz="1800" dirty="0" smtClean="0">
                <a:solidFill>
                  <a:srgbClr val="009696"/>
                </a:solidFill>
                <a:latin typeface="Consolas" panose="020B0609020204030204" pitchFamily="49" charset="0"/>
              </a:rPr>
              <a:t>    data-dismiss</a:t>
            </a:r>
            <a:r>
              <a:rPr lang="en-ID" sz="1800" dirty="0">
                <a:solidFill>
                  <a:srgbClr val="009696"/>
                </a:solidFill>
                <a:latin typeface="Consolas" panose="020B0609020204030204" pitchFamily="49" charset="0"/>
              </a:rPr>
              <a:t>=</a:t>
            </a:r>
            <a:r>
              <a:rPr lang="en-ID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"modal"</a:t>
            </a:r>
            <a:r>
              <a:rPr lang="en-ID" sz="1800" dirty="0">
                <a:latin typeface="Consolas" panose="020B0609020204030204" pitchFamily="49" charset="0"/>
              </a:rPr>
              <a:t>&gt;</a:t>
            </a:r>
          </a:p>
          <a:p>
            <a:r>
              <a:rPr lang="en-ID" sz="1800" dirty="0" smtClean="0">
                <a:latin typeface="Consolas" panose="020B0609020204030204" pitchFamily="49" charset="0"/>
              </a:rPr>
              <a:t>     </a:t>
            </a:r>
            <a:r>
              <a:rPr lang="en-ID" sz="1800" b="1" i="1" dirty="0" err="1" smtClean="0">
                <a:latin typeface="Consolas" panose="020B0609020204030204" pitchFamily="49" charset="0"/>
              </a:rPr>
              <a:t>Tutup</a:t>
            </a:r>
            <a:r>
              <a:rPr lang="en-ID" sz="1800" dirty="0" smtClean="0">
                <a:latin typeface="Consolas" panose="020B0609020204030204" pitchFamily="49" charset="0"/>
              </a:rPr>
              <a:t>&lt;/</a:t>
            </a:r>
            <a:r>
              <a:rPr lang="en-ID" sz="1800" dirty="0">
                <a:latin typeface="Consolas" panose="020B0609020204030204" pitchFamily="49" charset="0"/>
              </a:rPr>
              <a:t>button&gt;</a:t>
            </a:r>
          </a:p>
          <a:p>
            <a:r>
              <a:rPr lang="en-ID" sz="1800" dirty="0" smtClean="0">
                <a:latin typeface="Consolas" panose="020B0609020204030204" pitchFamily="49" charset="0"/>
              </a:rPr>
              <a:t>   &lt;/</a:t>
            </a:r>
            <a:r>
              <a:rPr lang="en-ID" sz="1800" dirty="0">
                <a:latin typeface="Consolas" panose="020B0609020204030204" pitchFamily="49" charset="0"/>
              </a:rPr>
              <a:t>div</a:t>
            </a:r>
            <a:r>
              <a:rPr lang="en-ID" sz="1800" dirty="0" smtClean="0">
                <a:latin typeface="Consolas" panose="020B0609020204030204" pitchFamily="49" charset="0"/>
              </a:rPr>
              <a:t>&gt;</a:t>
            </a:r>
            <a:endParaRPr lang="en-ID" sz="1800" dirty="0">
              <a:latin typeface="Consolas" panose="020B0609020204030204" pitchFamily="49" charset="0"/>
            </a:endParaRPr>
          </a:p>
          <a:p>
            <a:r>
              <a:rPr lang="en-ID" sz="1800" dirty="0" smtClean="0">
                <a:latin typeface="Consolas" panose="020B0609020204030204" pitchFamily="49" charset="0"/>
              </a:rPr>
              <a:t>  &lt;/</a:t>
            </a:r>
            <a:r>
              <a:rPr lang="en-ID" sz="1800" dirty="0">
                <a:latin typeface="Consolas" panose="020B0609020204030204" pitchFamily="49" charset="0"/>
              </a:rPr>
              <a:t>div&gt;</a:t>
            </a:r>
          </a:p>
          <a:p>
            <a:r>
              <a:rPr lang="en-ID" sz="1800" dirty="0" smtClean="0">
                <a:latin typeface="Consolas" panose="020B0609020204030204" pitchFamily="49" charset="0"/>
              </a:rPr>
              <a:t> &lt;/</a:t>
            </a:r>
            <a:r>
              <a:rPr lang="en-ID" sz="1800" dirty="0">
                <a:latin typeface="Consolas" panose="020B0609020204030204" pitchFamily="49" charset="0"/>
              </a:rPr>
              <a:t>div&gt;</a:t>
            </a:r>
          </a:p>
          <a:p>
            <a:r>
              <a:rPr lang="en-ID" sz="1800" dirty="0">
                <a:latin typeface="Consolas" panose="020B0609020204030204" pitchFamily="49" charset="0"/>
              </a:rPr>
              <a:t>&lt;/div&gt;</a:t>
            </a:r>
          </a:p>
        </p:txBody>
      </p:sp>
    </p:spTree>
    <p:extLst>
      <p:ext uri="{BB962C8B-B14F-4D97-AF65-F5344CB8AC3E}">
        <p14:creationId xmlns:p14="http://schemas.microsoft.com/office/powerpoint/2010/main" val="227991971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5000979" y="75724"/>
            <a:ext cx="3646311" cy="1114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pPr algn="r"/>
            <a:r>
              <a:rPr lang="en-US" sz="4000" b="1" dirty="0" smtClean="0">
                <a:solidFill>
                  <a:srgbClr val="009696"/>
                </a:solidFill>
              </a:rPr>
              <a:t>Modal</a:t>
            </a:r>
            <a:endParaRPr lang="en-US" i="1" dirty="0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477365" y="1189789"/>
            <a:ext cx="8093726" cy="17928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r>
              <a:rPr lang="en-ID" sz="2400" dirty="0">
                <a:latin typeface="Consolas" panose="020B0609020204030204" pitchFamily="49" charset="0"/>
              </a:rPr>
              <a:t>&lt;script&gt;</a:t>
            </a:r>
          </a:p>
          <a:p>
            <a:r>
              <a:rPr lang="en-ID" sz="2400" dirty="0" smtClean="0">
                <a:latin typeface="Consolas" panose="020B0609020204030204" pitchFamily="49" charset="0"/>
              </a:rPr>
              <a:t> $(</a:t>
            </a:r>
            <a:r>
              <a:rPr lang="en-ID" sz="2400" dirty="0" smtClean="0">
                <a:solidFill>
                  <a:srgbClr val="009696"/>
                </a:solidFill>
                <a:latin typeface="Consolas" panose="020B0609020204030204" pitchFamily="49" charset="0"/>
              </a:rPr>
              <a:t>'#</a:t>
            </a:r>
            <a:r>
              <a:rPr lang="en-ID" sz="2400" dirty="0" err="1">
                <a:solidFill>
                  <a:srgbClr val="009696"/>
                </a:solidFill>
                <a:latin typeface="Consolas" panose="020B0609020204030204" pitchFamily="49" charset="0"/>
              </a:rPr>
              <a:t>myModal</a:t>
            </a:r>
            <a:r>
              <a:rPr lang="en-ID" sz="2400" dirty="0">
                <a:solidFill>
                  <a:srgbClr val="009696"/>
                </a:solidFill>
                <a:latin typeface="Consolas" panose="020B0609020204030204" pitchFamily="49" charset="0"/>
              </a:rPr>
              <a:t>'</a:t>
            </a:r>
            <a:r>
              <a:rPr lang="en-ID" sz="2400" dirty="0">
                <a:latin typeface="Consolas" panose="020B0609020204030204" pitchFamily="49" charset="0"/>
              </a:rPr>
              <a:t>).on(</a:t>
            </a:r>
            <a:r>
              <a:rPr lang="en-ID" sz="2400" dirty="0">
                <a:solidFill>
                  <a:srgbClr val="009696"/>
                </a:solidFill>
                <a:latin typeface="Consolas" panose="020B0609020204030204" pitchFamily="49" charset="0"/>
              </a:rPr>
              <a:t>'</a:t>
            </a:r>
            <a:r>
              <a:rPr lang="en-ID" sz="2400" dirty="0" err="1">
                <a:solidFill>
                  <a:srgbClr val="009696"/>
                </a:solidFill>
                <a:latin typeface="Consolas" panose="020B0609020204030204" pitchFamily="49" charset="0"/>
              </a:rPr>
              <a:t>shown.bs.modal</a:t>
            </a:r>
            <a:r>
              <a:rPr lang="en-ID" sz="2400" dirty="0">
                <a:solidFill>
                  <a:srgbClr val="009696"/>
                </a:solidFill>
                <a:latin typeface="Consolas" panose="020B0609020204030204" pitchFamily="49" charset="0"/>
              </a:rPr>
              <a:t>'</a:t>
            </a:r>
            <a:r>
              <a:rPr lang="en-ID" sz="2400" dirty="0">
                <a:latin typeface="Consolas" panose="020B0609020204030204" pitchFamily="49" charset="0"/>
              </a:rPr>
              <a:t>, </a:t>
            </a:r>
            <a:r>
              <a:rPr lang="en-ID" sz="2400" dirty="0" smtClean="0">
                <a:latin typeface="Consolas" panose="020B0609020204030204" pitchFamily="49" charset="0"/>
              </a:rPr>
              <a:t>function(){</a:t>
            </a:r>
            <a:endParaRPr lang="en-ID" sz="2400" dirty="0">
              <a:latin typeface="Consolas" panose="020B0609020204030204" pitchFamily="49" charset="0"/>
            </a:endParaRPr>
          </a:p>
          <a:p>
            <a:r>
              <a:rPr lang="en-ID" sz="2400" dirty="0" smtClean="0">
                <a:latin typeface="Consolas" panose="020B0609020204030204" pitchFamily="49" charset="0"/>
              </a:rPr>
              <a:t>   $(</a:t>
            </a:r>
            <a:r>
              <a:rPr lang="en-ID" sz="2400" dirty="0" smtClean="0">
                <a:solidFill>
                  <a:srgbClr val="009696"/>
                </a:solidFill>
                <a:latin typeface="Consolas" panose="020B0609020204030204" pitchFamily="49" charset="0"/>
              </a:rPr>
              <a:t>'#</a:t>
            </a:r>
            <a:r>
              <a:rPr lang="en-ID" sz="2400" dirty="0" err="1">
                <a:solidFill>
                  <a:srgbClr val="009696"/>
                </a:solidFill>
                <a:latin typeface="Consolas" panose="020B0609020204030204" pitchFamily="49" charset="0"/>
              </a:rPr>
              <a:t>myInput</a:t>
            </a:r>
            <a:r>
              <a:rPr lang="en-ID" sz="2400" dirty="0">
                <a:solidFill>
                  <a:srgbClr val="009696"/>
                </a:solidFill>
                <a:latin typeface="Consolas" panose="020B0609020204030204" pitchFamily="49" charset="0"/>
              </a:rPr>
              <a:t>'</a:t>
            </a:r>
            <a:r>
              <a:rPr lang="en-ID" sz="2400" dirty="0">
                <a:latin typeface="Consolas" panose="020B0609020204030204" pitchFamily="49" charset="0"/>
              </a:rPr>
              <a:t>).trigger('focus')</a:t>
            </a:r>
          </a:p>
          <a:p>
            <a:r>
              <a:rPr lang="en-ID" sz="2400" dirty="0" smtClean="0">
                <a:latin typeface="Consolas" panose="020B0609020204030204" pitchFamily="49" charset="0"/>
              </a:rPr>
              <a:t> })</a:t>
            </a:r>
            <a:endParaRPr lang="en-ID" sz="2400" dirty="0">
              <a:latin typeface="Consolas" panose="020B0609020204030204" pitchFamily="49" charset="0"/>
            </a:endParaRPr>
          </a:p>
          <a:p>
            <a:r>
              <a:rPr lang="en-ID" sz="2400" dirty="0">
                <a:latin typeface="Consolas" panose="020B0609020204030204" pitchFamily="49" charset="0"/>
              </a:rPr>
              <a:t>&lt;/script&gt;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t="7858" r="9912" b="23653"/>
          <a:stretch/>
        </p:blipFill>
        <p:spPr>
          <a:xfrm>
            <a:off x="0" y="3350713"/>
            <a:ext cx="9144000" cy="3953600"/>
          </a:xfrm>
          <a:prstGeom prst="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287309" y="247596"/>
            <a:ext cx="5428745" cy="11103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r>
              <a:rPr lang="en-US" sz="3200" b="1" dirty="0" smtClean="0">
                <a:solidFill>
                  <a:srgbClr val="FF0000"/>
                </a:solidFill>
                <a:latin typeface="Gotham" panose="02000604030000020004" pitchFamily="50" charset="0"/>
              </a:rPr>
              <a:t>Insert a jQuery function:</a:t>
            </a:r>
            <a:endParaRPr lang="en-US" sz="2800" dirty="0">
              <a:solidFill>
                <a:srgbClr val="FF0000"/>
              </a:solidFill>
              <a:latin typeface="Gotham" panose="0200060403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703549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5000979" y="75724"/>
            <a:ext cx="3646311" cy="1114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pPr algn="r"/>
            <a:r>
              <a:rPr lang="en-US" sz="4000" b="1" dirty="0" smtClean="0">
                <a:solidFill>
                  <a:srgbClr val="009696"/>
                </a:solidFill>
              </a:rPr>
              <a:t>Basic Card</a:t>
            </a:r>
            <a:endParaRPr lang="en-US" i="1" dirty="0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379389" y="1016225"/>
            <a:ext cx="6304440" cy="56061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r>
              <a:rPr lang="en-ID" sz="2400" dirty="0">
                <a:latin typeface="Consolas" panose="020B0609020204030204" pitchFamily="49" charset="0"/>
              </a:rPr>
              <a:t>&lt;div </a:t>
            </a:r>
            <a:r>
              <a:rPr lang="en-ID" sz="2400" dirty="0">
                <a:solidFill>
                  <a:srgbClr val="009696"/>
                </a:solidFill>
                <a:latin typeface="Consolas" panose="020B0609020204030204" pitchFamily="49" charset="0"/>
              </a:rPr>
              <a:t>class=</a:t>
            </a:r>
            <a:r>
              <a:rPr lang="en-ID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"card"</a:t>
            </a:r>
            <a:r>
              <a:rPr lang="en-ID" sz="2400" dirty="0">
                <a:latin typeface="Consolas" panose="020B0609020204030204" pitchFamily="49" charset="0"/>
              </a:rPr>
              <a:t> </a:t>
            </a:r>
            <a:endParaRPr lang="en-ID" sz="2400" dirty="0" smtClean="0">
              <a:latin typeface="Consolas" panose="020B0609020204030204" pitchFamily="49" charset="0"/>
            </a:endParaRPr>
          </a:p>
          <a:p>
            <a:r>
              <a:rPr lang="en-ID" sz="2400" dirty="0">
                <a:latin typeface="Consolas" panose="020B0609020204030204" pitchFamily="49" charset="0"/>
              </a:rPr>
              <a:t> </a:t>
            </a:r>
            <a:r>
              <a:rPr lang="en-ID" sz="2400" dirty="0" smtClean="0">
                <a:latin typeface="Consolas" panose="020B0609020204030204" pitchFamily="49" charset="0"/>
              </a:rPr>
              <a:t>style</a:t>
            </a:r>
            <a:r>
              <a:rPr lang="en-ID" sz="2400" dirty="0">
                <a:latin typeface="Consolas" panose="020B0609020204030204" pitchFamily="49" charset="0"/>
              </a:rPr>
              <a:t>="max-width: 300px;"&gt;</a:t>
            </a:r>
          </a:p>
          <a:p>
            <a:endParaRPr lang="en-ID" sz="2400" dirty="0" smtClean="0">
              <a:latin typeface="Consolas" panose="020B0609020204030204" pitchFamily="49" charset="0"/>
            </a:endParaRPr>
          </a:p>
          <a:p>
            <a:r>
              <a:rPr lang="en-ID" sz="2400" dirty="0" smtClean="0">
                <a:latin typeface="Consolas" panose="020B0609020204030204" pitchFamily="49" charset="0"/>
              </a:rPr>
              <a:t>  &lt;</a:t>
            </a:r>
            <a:r>
              <a:rPr lang="en-ID" sz="2400" dirty="0">
                <a:latin typeface="Consolas" panose="020B0609020204030204" pitchFamily="49" charset="0"/>
              </a:rPr>
              <a:t>div </a:t>
            </a:r>
            <a:r>
              <a:rPr lang="en-ID" sz="2400" dirty="0">
                <a:solidFill>
                  <a:srgbClr val="009696"/>
                </a:solidFill>
                <a:latin typeface="Consolas" panose="020B0609020204030204" pitchFamily="49" charset="0"/>
              </a:rPr>
              <a:t>class=</a:t>
            </a:r>
            <a:r>
              <a:rPr lang="en-ID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"card-header </a:t>
            </a:r>
            <a:endParaRPr lang="en-ID" sz="2400" b="1" dirty="0" smtClean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r>
              <a:rPr lang="en-ID" sz="2400" b="1" dirty="0" smtClean="0">
                <a:solidFill>
                  <a:srgbClr val="FF0000"/>
                </a:solidFill>
                <a:latin typeface="Consolas" panose="020B0609020204030204" pitchFamily="49" charset="0"/>
              </a:rPr>
              <a:t>   text-white </a:t>
            </a:r>
            <a:r>
              <a:rPr lang="en-ID" sz="24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bg</a:t>
            </a:r>
            <a:r>
              <a:rPr lang="en-ID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-primary</a:t>
            </a:r>
            <a:r>
              <a:rPr lang="en-ID" sz="2400" b="1" dirty="0" smtClean="0">
                <a:solidFill>
                  <a:srgbClr val="FF0000"/>
                </a:solidFill>
                <a:latin typeface="Consolas" panose="020B0609020204030204" pitchFamily="49" charset="0"/>
              </a:rPr>
              <a:t>"</a:t>
            </a:r>
            <a:r>
              <a:rPr lang="en-ID" sz="2400" dirty="0" smtClean="0">
                <a:latin typeface="Consolas" panose="020B0609020204030204" pitchFamily="49" charset="0"/>
              </a:rPr>
              <a:t>&gt;</a:t>
            </a:r>
          </a:p>
          <a:p>
            <a:r>
              <a:rPr lang="en-ID" sz="2400" dirty="0" smtClean="0">
                <a:latin typeface="Consolas" panose="020B0609020204030204" pitchFamily="49" charset="0"/>
              </a:rPr>
              <a:t>   </a:t>
            </a:r>
            <a:r>
              <a:rPr lang="en-ID" sz="2400" b="1" i="1" dirty="0" err="1" smtClean="0">
                <a:latin typeface="Consolas" panose="020B0609020204030204" pitchFamily="49" charset="0"/>
              </a:rPr>
              <a:t>Sekilas</a:t>
            </a:r>
            <a:r>
              <a:rPr lang="en-ID" sz="2400" b="1" i="1" dirty="0" smtClean="0">
                <a:latin typeface="Consolas" panose="020B0609020204030204" pitchFamily="49" charset="0"/>
              </a:rPr>
              <a:t> </a:t>
            </a:r>
            <a:r>
              <a:rPr lang="en-ID" sz="2400" b="1" i="1" dirty="0">
                <a:latin typeface="Consolas" panose="020B0609020204030204" pitchFamily="49" charset="0"/>
              </a:rPr>
              <a:t>Info</a:t>
            </a:r>
            <a:r>
              <a:rPr lang="en-ID" sz="2400" dirty="0">
                <a:latin typeface="Consolas" panose="020B0609020204030204" pitchFamily="49" charset="0"/>
              </a:rPr>
              <a:t>&lt;/div&gt;</a:t>
            </a:r>
          </a:p>
          <a:p>
            <a:endParaRPr lang="en-ID" sz="2400" dirty="0" smtClean="0">
              <a:latin typeface="Consolas" panose="020B0609020204030204" pitchFamily="49" charset="0"/>
            </a:endParaRPr>
          </a:p>
          <a:p>
            <a:r>
              <a:rPr lang="en-ID" sz="2400" dirty="0" smtClean="0">
                <a:latin typeface="Consolas" panose="020B0609020204030204" pitchFamily="49" charset="0"/>
              </a:rPr>
              <a:t>  &lt;</a:t>
            </a:r>
            <a:r>
              <a:rPr lang="en-ID" sz="2400" dirty="0">
                <a:latin typeface="Consolas" panose="020B0609020204030204" pitchFamily="49" charset="0"/>
              </a:rPr>
              <a:t>div </a:t>
            </a:r>
            <a:r>
              <a:rPr lang="en-ID" sz="2400" dirty="0">
                <a:solidFill>
                  <a:srgbClr val="009696"/>
                </a:solidFill>
                <a:latin typeface="Consolas" panose="020B0609020204030204" pitchFamily="49" charset="0"/>
              </a:rPr>
              <a:t>class=</a:t>
            </a:r>
            <a:r>
              <a:rPr lang="en-ID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"card-body"</a:t>
            </a:r>
            <a:r>
              <a:rPr lang="en-ID" sz="2400" dirty="0">
                <a:latin typeface="Consolas" panose="020B0609020204030204" pitchFamily="49" charset="0"/>
              </a:rPr>
              <a:t>&gt;</a:t>
            </a:r>
          </a:p>
          <a:p>
            <a:endParaRPr lang="en-ID" sz="2400" dirty="0" smtClean="0">
              <a:latin typeface="Consolas" panose="020B0609020204030204" pitchFamily="49" charset="0"/>
            </a:endParaRPr>
          </a:p>
          <a:p>
            <a:r>
              <a:rPr lang="en-ID" sz="2400" dirty="0" smtClean="0">
                <a:latin typeface="Consolas" panose="020B0609020204030204" pitchFamily="49" charset="0"/>
              </a:rPr>
              <a:t>    &lt;</a:t>
            </a:r>
            <a:r>
              <a:rPr lang="en-ID" sz="2400" dirty="0">
                <a:latin typeface="Consolas" panose="020B0609020204030204" pitchFamily="49" charset="0"/>
              </a:rPr>
              <a:t>h5 </a:t>
            </a:r>
            <a:r>
              <a:rPr lang="en-ID" sz="2400" dirty="0">
                <a:solidFill>
                  <a:srgbClr val="009696"/>
                </a:solidFill>
                <a:latin typeface="Consolas" panose="020B0609020204030204" pitchFamily="49" charset="0"/>
              </a:rPr>
              <a:t>class=</a:t>
            </a:r>
            <a:r>
              <a:rPr lang="en-ID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"card-title</a:t>
            </a:r>
            <a:r>
              <a:rPr lang="en-ID" sz="2400" b="1" dirty="0" smtClean="0">
                <a:solidFill>
                  <a:srgbClr val="FF0000"/>
                </a:solidFill>
                <a:latin typeface="Consolas" panose="020B0609020204030204" pitchFamily="49" charset="0"/>
              </a:rPr>
              <a:t>"</a:t>
            </a:r>
            <a:r>
              <a:rPr lang="en-ID" sz="2400" dirty="0" smtClean="0">
                <a:latin typeface="Consolas" panose="020B0609020204030204" pitchFamily="49" charset="0"/>
              </a:rPr>
              <a:t>&gt;</a:t>
            </a:r>
          </a:p>
          <a:p>
            <a:r>
              <a:rPr lang="en-ID" sz="2400" dirty="0" smtClean="0">
                <a:latin typeface="Consolas" panose="020B0609020204030204" pitchFamily="49" charset="0"/>
              </a:rPr>
              <a:t>    </a:t>
            </a:r>
            <a:r>
              <a:rPr lang="en-ID" sz="2400" b="1" i="1" dirty="0" smtClean="0">
                <a:latin typeface="Consolas" panose="020B0609020204030204" pitchFamily="49" charset="0"/>
              </a:rPr>
              <a:t>Hari </a:t>
            </a:r>
            <a:r>
              <a:rPr lang="en-ID" sz="2400" b="1" i="1" dirty="0" err="1">
                <a:latin typeface="Consolas" panose="020B0609020204030204" pitchFamily="49" charset="0"/>
              </a:rPr>
              <a:t>Ini</a:t>
            </a:r>
            <a:r>
              <a:rPr lang="en-ID" sz="2400" b="1" i="1" dirty="0">
                <a:latin typeface="Consolas" panose="020B0609020204030204" pitchFamily="49" charset="0"/>
              </a:rPr>
              <a:t> Rupiah </a:t>
            </a:r>
            <a:r>
              <a:rPr lang="en-ID" sz="2400" b="1" i="1" dirty="0" err="1">
                <a:latin typeface="Consolas" panose="020B0609020204030204" pitchFamily="49" charset="0"/>
              </a:rPr>
              <a:t>Menguat</a:t>
            </a:r>
            <a:r>
              <a:rPr lang="en-ID" sz="2400" dirty="0">
                <a:latin typeface="Consolas" panose="020B0609020204030204" pitchFamily="49" charset="0"/>
              </a:rPr>
              <a:t>&lt;/h5&gt;</a:t>
            </a:r>
          </a:p>
          <a:p>
            <a:endParaRPr lang="en-ID" sz="2400" dirty="0" smtClean="0">
              <a:latin typeface="Consolas" panose="020B0609020204030204" pitchFamily="49" charset="0"/>
            </a:endParaRPr>
          </a:p>
          <a:p>
            <a:r>
              <a:rPr lang="en-ID" sz="2400" dirty="0" smtClean="0">
                <a:latin typeface="Consolas" panose="020B0609020204030204" pitchFamily="49" charset="0"/>
              </a:rPr>
              <a:t>    &lt;</a:t>
            </a:r>
            <a:r>
              <a:rPr lang="en-ID" sz="2400" dirty="0">
                <a:latin typeface="Consolas" panose="020B0609020204030204" pitchFamily="49" charset="0"/>
              </a:rPr>
              <a:t>p </a:t>
            </a:r>
            <a:r>
              <a:rPr lang="en-ID" sz="2400" dirty="0">
                <a:solidFill>
                  <a:srgbClr val="009696"/>
                </a:solidFill>
                <a:latin typeface="Consolas" panose="020B0609020204030204" pitchFamily="49" charset="0"/>
              </a:rPr>
              <a:t>class=</a:t>
            </a:r>
            <a:r>
              <a:rPr lang="en-ID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"card-text</a:t>
            </a:r>
            <a:r>
              <a:rPr lang="en-ID" sz="2400" b="1" dirty="0" smtClean="0">
                <a:solidFill>
                  <a:srgbClr val="FF0000"/>
                </a:solidFill>
                <a:latin typeface="Consolas" panose="020B0609020204030204" pitchFamily="49" charset="0"/>
              </a:rPr>
              <a:t>"</a:t>
            </a:r>
            <a:r>
              <a:rPr lang="en-ID" sz="2400" dirty="0" smtClean="0">
                <a:latin typeface="Consolas" panose="020B0609020204030204" pitchFamily="49" charset="0"/>
              </a:rPr>
              <a:t>&gt;</a:t>
            </a:r>
          </a:p>
          <a:p>
            <a:r>
              <a:rPr lang="en-ID" sz="2400" dirty="0" smtClean="0">
                <a:latin typeface="Consolas" panose="020B0609020204030204" pitchFamily="49" charset="0"/>
              </a:rPr>
              <a:t>    </a:t>
            </a:r>
            <a:r>
              <a:rPr lang="en-ID" sz="2400" b="1" i="1" dirty="0" smtClean="0">
                <a:latin typeface="Consolas" panose="020B0609020204030204" pitchFamily="49" charset="0"/>
              </a:rPr>
              <a:t>Lorem ipsum</a:t>
            </a:r>
            <a:r>
              <a:rPr lang="en-ID" sz="2400" dirty="0" smtClean="0">
                <a:latin typeface="Consolas" panose="020B0609020204030204" pitchFamily="49" charset="0"/>
              </a:rPr>
              <a:t>&lt;/</a:t>
            </a:r>
            <a:r>
              <a:rPr lang="en-ID" sz="2400" dirty="0">
                <a:latin typeface="Consolas" panose="020B0609020204030204" pitchFamily="49" charset="0"/>
              </a:rPr>
              <a:t>p&gt;</a:t>
            </a:r>
          </a:p>
          <a:p>
            <a:r>
              <a:rPr lang="en-ID" sz="2400" dirty="0" smtClean="0">
                <a:latin typeface="Consolas" panose="020B0609020204030204" pitchFamily="49" charset="0"/>
              </a:rPr>
              <a:t>  &lt;/</a:t>
            </a:r>
            <a:r>
              <a:rPr lang="en-ID" sz="2400" dirty="0">
                <a:latin typeface="Consolas" panose="020B0609020204030204" pitchFamily="49" charset="0"/>
              </a:rPr>
              <a:t>div&gt;</a:t>
            </a:r>
          </a:p>
          <a:p>
            <a:r>
              <a:rPr lang="en-ID" sz="2400" dirty="0" smtClean="0">
                <a:latin typeface="Consolas" panose="020B0609020204030204" pitchFamily="49" charset="0"/>
              </a:rPr>
              <a:t>&lt;/</a:t>
            </a:r>
            <a:r>
              <a:rPr lang="en-ID" sz="2400" dirty="0">
                <a:latin typeface="Consolas" panose="020B0609020204030204" pitchFamily="49" charset="0"/>
              </a:rPr>
              <a:t>div&gt;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867" t="68464" r="79499" b="5699"/>
          <a:stretch/>
        </p:blipFill>
        <p:spPr>
          <a:xfrm>
            <a:off x="5388138" y="1189790"/>
            <a:ext cx="3552446" cy="2629506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24157479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6148557" y="31501"/>
            <a:ext cx="3184633" cy="129280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pPr algn="ctr"/>
            <a:r>
              <a:rPr lang="en-US" sz="4000" b="1" dirty="0" smtClean="0">
                <a:solidFill>
                  <a:srgbClr val="009696"/>
                </a:solidFill>
              </a:rPr>
              <a:t>Setup</a:t>
            </a:r>
          </a:p>
          <a:p>
            <a:pPr algn="ctr"/>
            <a:r>
              <a:rPr lang="en-US" sz="2800" b="1" dirty="0" smtClean="0">
                <a:solidFill>
                  <a:srgbClr val="009696"/>
                </a:solidFill>
              </a:rPr>
              <a:t>#1 Online</a:t>
            </a:r>
            <a:endParaRPr lang="en-US" b="1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619907" y="1382757"/>
            <a:ext cx="8295493" cy="468233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r>
              <a:rPr lang="en-ID" sz="1300" dirty="0" smtClean="0">
                <a:latin typeface="Consolas" panose="020B0609020204030204" pitchFamily="49" charset="0"/>
              </a:rPr>
              <a:t>&lt;!</a:t>
            </a:r>
            <a:r>
              <a:rPr lang="en-ID" sz="1300" dirty="0">
                <a:latin typeface="Consolas" panose="020B0609020204030204" pitchFamily="49" charset="0"/>
              </a:rPr>
              <a:t>DOCTYPE html&gt;</a:t>
            </a:r>
          </a:p>
          <a:p>
            <a:r>
              <a:rPr lang="en-ID" sz="1300" dirty="0">
                <a:latin typeface="Consolas" panose="020B0609020204030204" pitchFamily="49" charset="0"/>
              </a:rPr>
              <a:t>&lt;html&gt;</a:t>
            </a:r>
          </a:p>
          <a:p>
            <a:r>
              <a:rPr lang="en-ID" sz="1300" b="1" dirty="0">
                <a:latin typeface="Consolas" panose="020B0609020204030204" pitchFamily="49" charset="0"/>
              </a:rPr>
              <a:t>&lt;head&gt;</a:t>
            </a:r>
          </a:p>
          <a:p>
            <a:r>
              <a:rPr lang="en-ID" sz="1300" dirty="0">
                <a:latin typeface="Consolas" panose="020B0609020204030204" pitchFamily="49" charset="0"/>
              </a:rPr>
              <a:t> </a:t>
            </a:r>
            <a:r>
              <a:rPr lang="en-ID" sz="1300" dirty="0" smtClean="0">
                <a:latin typeface="Consolas" panose="020B0609020204030204" pitchFamily="49" charset="0"/>
              </a:rPr>
              <a:t> </a:t>
            </a:r>
          </a:p>
          <a:p>
            <a:r>
              <a:rPr lang="en-ID" sz="1300" dirty="0" smtClean="0">
                <a:latin typeface="Consolas" panose="020B0609020204030204" pitchFamily="49" charset="0"/>
              </a:rPr>
              <a:t>  &lt;</a:t>
            </a:r>
            <a:r>
              <a:rPr lang="en-ID" sz="1300" dirty="0">
                <a:latin typeface="Consolas" panose="020B0609020204030204" pitchFamily="49" charset="0"/>
              </a:rPr>
              <a:t>link </a:t>
            </a:r>
            <a:r>
              <a:rPr lang="en-ID" sz="1300" dirty="0" err="1">
                <a:latin typeface="Consolas" panose="020B0609020204030204" pitchFamily="49" charset="0"/>
              </a:rPr>
              <a:t>rel</a:t>
            </a:r>
            <a:r>
              <a:rPr lang="en-ID" sz="1300" dirty="0">
                <a:latin typeface="Consolas" panose="020B0609020204030204" pitchFamily="49" charset="0"/>
              </a:rPr>
              <a:t>="stylesheet" </a:t>
            </a:r>
            <a:endParaRPr lang="en-ID" sz="1300" dirty="0" smtClean="0">
              <a:latin typeface="Consolas" panose="020B0609020204030204" pitchFamily="49" charset="0"/>
            </a:endParaRPr>
          </a:p>
          <a:p>
            <a:r>
              <a:rPr lang="en-ID" sz="1300" dirty="0" smtClean="0">
                <a:latin typeface="Consolas" panose="020B0609020204030204" pitchFamily="49" charset="0"/>
              </a:rPr>
              <a:t>  </a:t>
            </a:r>
            <a:r>
              <a:rPr lang="en-ID" sz="1300" dirty="0" err="1" smtClean="0">
                <a:latin typeface="Consolas" panose="020B0609020204030204" pitchFamily="49" charset="0"/>
              </a:rPr>
              <a:t>href</a:t>
            </a:r>
            <a:r>
              <a:rPr lang="en-ID" sz="1300" dirty="0">
                <a:latin typeface="Consolas" panose="020B0609020204030204" pitchFamily="49" charset="0"/>
              </a:rPr>
              <a:t>="https://</a:t>
            </a:r>
            <a:r>
              <a:rPr lang="en-ID" sz="1300" dirty="0" smtClean="0">
                <a:latin typeface="Consolas" panose="020B0609020204030204" pitchFamily="49" charset="0"/>
              </a:rPr>
              <a:t>stackpath.bootstrapcdn.com/bootstrap/4.1.3/</a:t>
            </a:r>
            <a:r>
              <a:rPr lang="en-ID" sz="1300" dirty="0" err="1" smtClean="0">
                <a:latin typeface="Consolas" panose="020B0609020204030204" pitchFamily="49" charset="0"/>
              </a:rPr>
              <a:t>css</a:t>
            </a:r>
            <a:r>
              <a:rPr lang="en-ID" sz="1300" dirty="0" smtClean="0">
                <a:latin typeface="Consolas" panose="020B0609020204030204" pitchFamily="49" charset="0"/>
              </a:rPr>
              <a:t>/bootstrap.min.css</a:t>
            </a:r>
            <a:r>
              <a:rPr lang="en-ID" sz="1300" dirty="0">
                <a:latin typeface="Consolas" panose="020B0609020204030204" pitchFamily="49" charset="0"/>
              </a:rPr>
              <a:t>" </a:t>
            </a:r>
            <a:endParaRPr lang="en-ID" sz="1300" dirty="0" smtClean="0">
              <a:latin typeface="Consolas" panose="020B0609020204030204" pitchFamily="49" charset="0"/>
            </a:endParaRPr>
          </a:p>
          <a:p>
            <a:r>
              <a:rPr lang="en-ID" sz="1300" dirty="0">
                <a:latin typeface="Consolas" panose="020B0609020204030204" pitchFamily="49" charset="0"/>
              </a:rPr>
              <a:t> </a:t>
            </a:r>
            <a:r>
              <a:rPr lang="en-ID" sz="1300" dirty="0" smtClean="0">
                <a:latin typeface="Consolas" panose="020B0609020204030204" pitchFamily="49" charset="0"/>
              </a:rPr>
              <a:t> integrity</a:t>
            </a:r>
            <a:r>
              <a:rPr lang="en-ID" sz="1300" dirty="0">
                <a:latin typeface="Consolas" panose="020B0609020204030204" pitchFamily="49" charset="0"/>
              </a:rPr>
              <a:t>="sha384-MCw98/SFnGE8fJT3GXwEOngsV7Zt27NXFoaoApmYm81iuXoPkFOJwJ8ERdknLPMO" </a:t>
            </a:r>
            <a:endParaRPr lang="en-ID" sz="1300" dirty="0" smtClean="0">
              <a:latin typeface="Consolas" panose="020B0609020204030204" pitchFamily="49" charset="0"/>
            </a:endParaRPr>
          </a:p>
          <a:p>
            <a:r>
              <a:rPr lang="en-ID" sz="1300" dirty="0">
                <a:latin typeface="Consolas" panose="020B0609020204030204" pitchFamily="49" charset="0"/>
              </a:rPr>
              <a:t> </a:t>
            </a:r>
            <a:r>
              <a:rPr lang="en-ID" sz="1300" dirty="0" smtClean="0">
                <a:latin typeface="Consolas" panose="020B0609020204030204" pitchFamily="49" charset="0"/>
              </a:rPr>
              <a:t> </a:t>
            </a:r>
            <a:r>
              <a:rPr lang="en-ID" sz="1300" dirty="0" err="1" smtClean="0">
                <a:latin typeface="Consolas" panose="020B0609020204030204" pitchFamily="49" charset="0"/>
              </a:rPr>
              <a:t>crossorigin</a:t>
            </a:r>
            <a:r>
              <a:rPr lang="en-ID" sz="1300" dirty="0">
                <a:latin typeface="Consolas" panose="020B0609020204030204" pitchFamily="49" charset="0"/>
              </a:rPr>
              <a:t>="anonymous"&gt;</a:t>
            </a:r>
          </a:p>
          <a:p>
            <a:endParaRPr lang="en-ID" sz="1300" dirty="0" smtClean="0">
              <a:latin typeface="Consolas" panose="020B0609020204030204" pitchFamily="49" charset="0"/>
            </a:endParaRPr>
          </a:p>
          <a:p>
            <a:r>
              <a:rPr lang="en-ID" sz="1300" dirty="0" smtClean="0">
                <a:latin typeface="Consolas" panose="020B0609020204030204" pitchFamily="49" charset="0"/>
              </a:rPr>
              <a:t>&lt;</a:t>
            </a:r>
            <a:r>
              <a:rPr lang="en-ID" sz="1300" dirty="0">
                <a:latin typeface="Consolas" panose="020B0609020204030204" pitchFamily="49" charset="0"/>
              </a:rPr>
              <a:t>title&gt;Document&lt;/title&gt;</a:t>
            </a:r>
          </a:p>
          <a:p>
            <a:r>
              <a:rPr lang="en-ID" sz="1300" b="1" dirty="0">
                <a:latin typeface="Consolas" panose="020B0609020204030204" pitchFamily="49" charset="0"/>
              </a:rPr>
              <a:t>&lt;/head&gt;</a:t>
            </a:r>
          </a:p>
          <a:p>
            <a:r>
              <a:rPr lang="en-ID" sz="1300" b="1" dirty="0">
                <a:latin typeface="Consolas" panose="020B0609020204030204" pitchFamily="49" charset="0"/>
              </a:rPr>
              <a:t>&lt;body&gt;</a:t>
            </a:r>
          </a:p>
          <a:p>
            <a:r>
              <a:rPr lang="en-ID" sz="1300" dirty="0" smtClean="0">
                <a:latin typeface="Consolas" panose="020B0609020204030204" pitchFamily="49" charset="0"/>
              </a:rPr>
              <a:t>  &lt;</a:t>
            </a:r>
            <a:r>
              <a:rPr lang="en-ID" sz="1300" dirty="0">
                <a:latin typeface="Consolas" panose="020B0609020204030204" pitchFamily="49" charset="0"/>
              </a:rPr>
              <a:t>h1&gt;Halo </a:t>
            </a:r>
            <a:r>
              <a:rPr lang="en-ID" sz="1300" dirty="0" err="1">
                <a:latin typeface="Consolas" panose="020B0609020204030204" pitchFamily="49" charset="0"/>
              </a:rPr>
              <a:t>Dunia</a:t>
            </a:r>
            <a:r>
              <a:rPr lang="en-ID" sz="1300" dirty="0">
                <a:latin typeface="Consolas" panose="020B0609020204030204" pitchFamily="49" charset="0"/>
              </a:rPr>
              <a:t>!&lt;/h1&gt;</a:t>
            </a:r>
          </a:p>
          <a:p>
            <a:r>
              <a:rPr lang="en-ID" sz="1300" dirty="0" smtClean="0">
                <a:latin typeface="Consolas" panose="020B0609020204030204" pitchFamily="49" charset="0"/>
              </a:rPr>
              <a:t>  </a:t>
            </a:r>
          </a:p>
          <a:p>
            <a:r>
              <a:rPr lang="en-ID" sz="1300" dirty="0">
                <a:latin typeface="Consolas" panose="020B0609020204030204" pitchFamily="49" charset="0"/>
              </a:rPr>
              <a:t> </a:t>
            </a:r>
            <a:r>
              <a:rPr lang="en-ID" sz="1300" dirty="0" smtClean="0">
                <a:latin typeface="Consolas" panose="020B0609020204030204" pitchFamily="49" charset="0"/>
              </a:rPr>
              <a:t> &lt;</a:t>
            </a:r>
            <a:r>
              <a:rPr lang="en-ID" sz="1300" dirty="0">
                <a:latin typeface="Consolas" panose="020B0609020204030204" pitchFamily="49" charset="0"/>
              </a:rPr>
              <a:t>script </a:t>
            </a:r>
            <a:r>
              <a:rPr lang="en-ID" sz="1300" dirty="0" err="1">
                <a:latin typeface="Consolas" panose="020B0609020204030204" pitchFamily="49" charset="0"/>
              </a:rPr>
              <a:t>src</a:t>
            </a:r>
            <a:r>
              <a:rPr lang="en-ID" sz="1300" dirty="0">
                <a:latin typeface="Consolas" panose="020B0609020204030204" pitchFamily="49" charset="0"/>
              </a:rPr>
              <a:t>="https://code.jquery.com/jquery-3.3.1.slim.min.js" integrity="</a:t>
            </a:r>
            <a:r>
              <a:rPr lang="en-ID" sz="1300" dirty="0" smtClean="0">
                <a:latin typeface="Consolas" panose="020B0609020204030204" pitchFamily="49" charset="0"/>
              </a:rPr>
              <a:t>sha384-</a:t>
            </a:r>
          </a:p>
          <a:p>
            <a:r>
              <a:rPr lang="en-ID" sz="1300" dirty="0">
                <a:latin typeface="Consolas" panose="020B0609020204030204" pitchFamily="49" charset="0"/>
              </a:rPr>
              <a:t> </a:t>
            </a:r>
            <a:r>
              <a:rPr lang="en-ID" sz="1300" dirty="0" smtClean="0">
                <a:latin typeface="Consolas" panose="020B0609020204030204" pitchFamily="49" charset="0"/>
              </a:rPr>
              <a:t> q8i/X+965DzO0rT7abK41JStQIAqVgRVzpbzo5smXKp4YfRvH+8abtTE1Pi6jizo</a:t>
            </a:r>
            <a:r>
              <a:rPr lang="en-ID" sz="1300" dirty="0">
                <a:latin typeface="Consolas" panose="020B0609020204030204" pitchFamily="49" charset="0"/>
              </a:rPr>
              <a:t>" </a:t>
            </a:r>
            <a:r>
              <a:rPr lang="en-ID" sz="1300" dirty="0" smtClean="0">
                <a:latin typeface="Consolas" panose="020B0609020204030204" pitchFamily="49" charset="0"/>
              </a:rPr>
              <a:t>  </a:t>
            </a:r>
          </a:p>
          <a:p>
            <a:r>
              <a:rPr lang="en-ID" sz="1300" dirty="0">
                <a:latin typeface="Consolas" panose="020B0609020204030204" pitchFamily="49" charset="0"/>
              </a:rPr>
              <a:t> </a:t>
            </a:r>
            <a:r>
              <a:rPr lang="en-ID" sz="1300" dirty="0" smtClean="0">
                <a:latin typeface="Consolas" panose="020B0609020204030204" pitchFamily="49" charset="0"/>
              </a:rPr>
              <a:t> </a:t>
            </a:r>
            <a:r>
              <a:rPr lang="en-ID" sz="1300" dirty="0" err="1" smtClean="0">
                <a:latin typeface="Consolas" panose="020B0609020204030204" pitchFamily="49" charset="0"/>
              </a:rPr>
              <a:t>crossorigin</a:t>
            </a:r>
            <a:r>
              <a:rPr lang="en-ID" sz="1300" dirty="0">
                <a:latin typeface="Consolas" panose="020B0609020204030204" pitchFamily="49" charset="0"/>
              </a:rPr>
              <a:t>="anonymous"&gt;&lt;/script&gt;</a:t>
            </a:r>
          </a:p>
          <a:p>
            <a:endParaRPr lang="en-ID" sz="1300" dirty="0" smtClean="0">
              <a:latin typeface="Consolas" panose="020B0609020204030204" pitchFamily="49" charset="0"/>
            </a:endParaRPr>
          </a:p>
          <a:p>
            <a:r>
              <a:rPr lang="en-ID" sz="1300" dirty="0">
                <a:latin typeface="Consolas" panose="020B0609020204030204" pitchFamily="49" charset="0"/>
              </a:rPr>
              <a:t> </a:t>
            </a:r>
            <a:r>
              <a:rPr lang="en-ID" sz="1300" dirty="0" smtClean="0">
                <a:latin typeface="Consolas" panose="020B0609020204030204" pitchFamily="49" charset="0"/>
              </a:rPr>
              <a:t> &lt;</a:t>
            </a:r>
            <a:r>
              <a:rPr lang="en-ID" sz="1300" dirty="0">
                <a:latin typeface="Consolas" panose="020B0609020204030204" pitchFamily="49" charset="0"/>
              </a:rPr>
              <a:t>script </a:t>
            </a:r>
            <a:r>
              <a:rPr lang="en-ID" sz="1300" dirty="0" err="1">
                <a:latin typeface="Consolas" panose="020B0609020204030204" pitchFamily="49" charset="0"/>
              </a:rPr>
              <a:t>src</a:t>
            </a:r>
            <a:r>
              <a:rPr lang="en-ID" sz="1300" dirty="0">
                <a:latin typeface="Consolas" panose="020B0609020204030204" pitchFamily="49" charset="0"/>
              </a:rPr>
              <a:t>="https://cdnjs.cloudflare.com/ajax/libs/popper.js/1.14.3/</a:t>
            </a:r>
            <a:r>
              <a:rPr lang="en-ID" sz="1300" dirty="0" err="1">
                <a:latin typeface="Consolas" panose="020B0609020204030204" pitchFamily="49" charset="0"/>
              </a:rPr>
              <a:t>umd</a:t>
            </a:r>
            <a:r>
              <a:rPr lang="en-ID" sz="1300" dirty="0">
                <a:latin typeface="Consolas" panose="020B0609020204030204" pitchFamily="49" charset="0"/>
              </a:rPr>
              <a:t>/popper.min.js" </a:t>
            </a:r>
            <a:endParaRPr lang="en-ID" sz="1300" dirty="0" smtClean="0">
              <a:latin typeface="Consolas" panose="020B0609020204030204" pitchFamily="49" charset="0"/>
            </a:endParaRPr>
          </a:p>
          <a:p>
            <a:r>
              <a:rPr lang="en-ID" sz="1300" dirty="0">
                <a:latin typeface="Consolas" panose="020B0609020204030204" pitchFamily="49" charset="0"/>
              </a:rPr>
              <a:t> </a:t>
            </a:r>
            <a:r>
              <a:rPr lang="en-ID" sz="1300" dirty="0" smtClean="0">
                <a:latin typeface="Consolas" panose="020B0609020204030204" pitchFamily="49" charset="0"/>
              </a:rPr>
              <a:t> integrity</a:t>
            </a:r>
            <a:r>
              <a:rPr lang="en-ID" sz="1300" dirty="0">
                <a:latin typeface="Consolas" panose="020B0609020204030204" pitchFamily="49" charset="0"/>
              </a:rPr>
              <a:t>="sha384-ZMP7rVo3mIykV+2+9J3UJ46jBk0WLaUAdn689aCwoqbBJiSnjAK/l8WvCWPIPm49" </a:t>
            </a:r>
            <a:endParaRPr lang="en-ID" sz="1300" dirty="0" smtClean="0">
              <a:latin typeface="Consolas" panose="020B0609020204030204" pitchFamily="49" charset="0"/>
            </a:endParaRPr>
          </a:p>
          <a:p>
            <a:r>
              <a:rPr lang="en-ID" sz="1300" dirty="0">
                <a:latin typeface="Consolas" panose="020B0609020204030204" pitchFamily="49" charset="0"/>
              </a:rPr>
              <a:t> </a:t>
            </a:r>
            <a:r>
              <a:rPr lang="en-ID" sz="1300" dirty="0" smtClean="0">
                <a:latin typeface="Consolas" panose="020B0609020204030204" pitchFamily="49" charset="0"/>
              </a:rPr>
              <a:t> </a:t>
            </a:r>
            <a:r>
              <a:rPr lang="en-ID" sz="1300" dirty="0" err="1" smtClean="0">
                <a:latin typeface="Consolas" panose="020B0609020204030204" pitchFamily="49" charset="0"/>
              </a:rPr>
              <a:t>crossorigin</a:t>
            </a:r>
            <a:r>
              <a:rPr lang="en-ID" sz="1300" dirty="0">
                <a:latin typeface="Consolas" panose="020B0609020204030204" pitchFamily="49" charset="0"/>
              </a:rPr>
              <a:t>="anonymous"&gt;&lt;/script&gt;</a:t>
            </a:r>
          </a:p>
          <a:p>
            <a:endParaRPr lang="en-ID" sz="1300" dirty="0" smtClean="0">
              <a:latin typeface="Consolas" panose="020B0609020204030204" pitchFamily="49" charset="0"/>
            </a:endParaRPr>
          </a:p>
          <a:p>
            <a:r>
              <a:rPr lang="en-ID" sz="1300" dirty="0">
                <a:latin typeface="Consolas" panose="020B0609020204030204" pitchFamily="49" charset="0"/>
              </a:rPr>
              <a:t> </a:t>
            </a:r>
            <a:r>
              <a:rPr lang="en-ID" sz="1300" dirty="0" smtClean="0">
                <a:latin typeface="Consolas" panose="020B0609020204030204" pitchFamily="49" charset="0"/>
              </a:rPr>
              <a:t> &lt;</a:t>
            </a:r>
            <a:r>
              <a:rPr lang="en-ID" sz="1300" dirty="0">
                <a:latin typeface="Consolas" panose="020B0609020204030204" pitchFamily="49" charset="0"/>
              </a:rPr>
              <a:t>script </a:t>
            </a:r>
            <a:r>
              <a:rPr lang="en-ID" sz="1300" dirty="0" err="1">
                <a:latin typeface="Consolas" panose="020B0609020204030204" pitchFamily="49" charset="0"/>
              </a:rPr>
              <a:t>src</a:t>
            </a:r>
            <a:r>
              <a:rPr lang="en-ID" sz="1300" dirty="0">
                <a:latin typeface="Consolas" panose="020B0609020204030204" pitchFamily="49" charset="0"/>
              </a:rPr>
              <a:t>="https://stackpath.bootstrapcdn.com/bootstrap/4.1.3/</a:t>
            </a:r>
            <a:r>
              <a:rPr lang="en-ID" sz="1300" dirty="0" err="1">
                <a:latin typeface="Consolas" panose="020B0609020204030204" pitchFamily="49" charset="0"/>
              </a:rPr>
              <a:t>js</a:t>
            </a:r>
            <a:r>
              <a:rPr lang="en-ID" sz="1300" dirty="0">
                <a:latin typeface="Consolas" panose="020B0609020204030204" pitchFamily="49" charset="0"/>
              </a:rPr>
              <a:t>/bootstrap.min.js" </a:t>
            </a:r>
            <a:endParaRPr lang="en-ID" sz="1300" dirty="0" smtClean="0">
              <a:latin typeface="Consolas" panose="020B0609020204030204" pitchFamily="49" charset="0"/>
            </a:endParaRPr>
          </a:p>
          <a:p>
            <a:r>
              <a:rPr lang="en-ID" sz="1300" dirty="0">
                <a:latin typeface="Consolas" panose="020B0609020204030204" pitchFamily="49" charset="0"/>
              </a:rPr>
              <a:t> </a:t>
            </a:r>
            <a:r>
              <a:rPr lang="en-ID" sz="1300" dirty="0" smtClean="0">
                <a:latin typeface="Consolas" panose="020B0609020204030204" pitchFamily="49" charset="0"/>
              </a:rPr>
              <a:t> integrity</a:t>
            </a:r>
            <a:r>
              <a:rPr lang="en-ID" sz="1300" dirty="0">
                <a:latin typeface="Consolas" panose="020B0609020204030204" pitchFamily="49" charset="0"/>
              </a:rPr>
              <a:t>="sha384-ChfqqxuZUCnJSK3+MXmPNIyE6ZbWh2IMqE241rYiqJxyMiZ6OW/JmZQ5stwEULTy" </a:t>
            </a:r>
            <a:endParaRPr lang="en-ID" sz="1300" dirty="0" smtClean="0">
              <a:latin typeface="Consolas" panose="020B0609020204030204" pitchFamily="49" charset="0"/>
            </a:endParaRPr>
          </a:p>
          <a:p>
            <a:r>
              <a:rPr lang="en-ID" sz="1300" dirty="0">
                <a:latin typeface="Consolas" panose="020B0609020204030204" pitchFamily="49" charset="0"/>
              </a:rPr>
              <a:t> </a:t>
            </a:r>
            <a:r>
              <a:rPr lang="en-ID" sz="1300" dirty="0" smtClean="0">
                <a:latin typeface="Consolas" panose="020B0609020204030204" pitchFamily="49" charset="0"/>
              </a:rPr>
              <a:t> </a:t>
            </a:r>
            <a:r>
              <a:rPr lang="en-ID" sz="1300" dirty="0" err="1" smtClean="0">
                <a:latin typeface="Consolas" panose="020B0609020204030204" pitchFamily="49" charset="0"/>
              </a:rPr>
              <a:t>crossorigin</a:t>
            </a:r>
            <a:r>
              <a:rPr lang="en-ID" sz="1300" dirty="0">
                <a:latin typeface="Consolas" panose="020B0609020204030204" pitchFamily="49" charset="0"/>
              </a:rPr>
              <a:t>="anonymous"&gt;&lt;/script&gt;</a:t>
            </a:r>
          </a:p>
          <a:p>
            <a:endParaRPr lang="en-ID" sz="1300" dirty="0" smtClean="0">
              <a:latin typeface="Consolas" panose="020B0609020204030204" pitchFamily="49" charset="0"/>
            </a:endParaRPr>
          </a:p>
          <a:p>
            <a:r>
              <a:rPr lang="en-ID" sz="1300" b="1" dirty="0" smtClean="0">
                <a:latin typeface="Consolas" panose="020B0609020204030204" pitchFamily="49" charset="0"/>
              </a:rPr>
              <a:t>&lt;/</a:t>
            </a:r>
            <a:r>
              <a:rPr lang="en-ID" sz="1300" b="1" dirty="0">
                <a:latin typeface="Consolas" panose="020B0609020204030204" pitchFamily="49" charset="0"/>
              </a:rPr>
              <a:t>body&gt;</a:t>
            </a:r>
          </a:p>
          <a:p>
            <a:r>
              <a:rPr lang="en-ID" sz="1300" dirty="0">
                <a:latin typeface="Consolas" panose="020B0609020204030204" pitchFamily="49" charset="0"/>
              </a:rPr>
              <a:t>&lt;/html&gt;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479315" y="242816"/>
            <a:ext cx="5908909" cy="105629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pPr marL="342900" indent="-342900">
              <a:buBlip>
                <a:blip r:embed="rId2"/>
              </a:buBlip>
            </a:pPr>
            <a:r>
              <a:rPr lang="en-US" sz="2000" dirty="0" smtClean="0"/>
              <a:t>Insert CDN link (</a:t>
            </a:r>
            <a:r>
              <a:rPr lang="en-US" sz="2000" i="1" dirty="0" smtClean="0"/>
              <a:t>Works Online</a:t>
            </a:r>
            <a:r>
              <a:rPr lang="en-US" sz="2000" dirty="0"/>
              <a:t>) </a:t>
            </a:r>
            <a:r>
              <a:rPr lang="en-US" sz="2000" b="1" i="1" dirty="0">
                <a:solidFill>
                  <a:srgbClr val="009696"/>
                </a:solidFill>
                <a:latin typeface="Gotham" pitchFamily="50" charset="0"/>
              </a:rPr>
              <a:t>http://</a:t>
            </a:r>
            <a:r>
              <a:rPr lang="en-US" sz="2000" b="1" i="1" dirty="0" smtClean="0">
                <a:solidFill>
                  <a:srgbClr val="009696"/>
                </a:solidFill>
                <a:latin typeface="Gotham" pitchFamily="50" charset="0"/>
              </a:rPr>
              <a:t>getbootstrap.com/docs/4.1/getting-started/introduction</a:t>
            </a:r>
            <a:r>
              <a:rPr lang="en-US" sz="2000" b="1" i="1" dirty="0">
                <a:solidFill>
                  <a:srgbClr val="009696"/>
                </a:solidFill>
                <a:latin typeface="Gotham" pitchFamily="50" charset="0"/>
              </a:rPr>
              <a:t>/</a:t>
            </a:r>
            <a:endParaRPr lang="en-US" sz="2000" b="1" i="1" dirty="0" smtClean="0">
              <a:solidFill>
                <a:srgbClr val="009696"/>
              </a:solidFill>
              <a:latin typeface="Gotham" pitchFamily="50" charset="0"/>
            </a:endParaRPr>
          </a:p>
        </p:txBody>
      </p:sp>
      <p:pic>
        <p:nvPicPr>
          <p:cNvPr id="6" name="Picture 2" descr="C:\Users\usr\Downloads\bootstrap-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418" y="159168"/>
            <a:ext cx="611795" cy="611795"/>
          </a:xfrm>
          <a:prstGeom prst="rect">
            <a:avLst/>
          </a:prstGeom>
          <a:noFill/>
          <a:effectLst>
            <a:glow rad="228600">
              <a:schemeClr val="bg1"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785212" y="2048256"/>
            <a:ext cx="7782715" cy="88696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" name="Rectangle 9"/>
          <p:cNvSpPr/>
          <p:nvPr/>
        </p:nvSpPr>
        <p:spPr>
          <a:xfrm>
            <a:off x="785212" y="3829598"/>
            <a:ext cx="8130188" cy="2132290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14824266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5000979" y="75725"/>
            <a:ext cx="3646311" cy="940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pPr algn="r"/>
            <a:r>
              <a:rPr lang="en-US" sz="4000" b="1" dirty="0" smtClean="0">
                <a:solidFill>
                  <a:srgbClr val="009696"/>
                </a:solidFill>
              </a:rPr>
              <a:t>Panel Card</a:t>
            </a:r>
            <a:endParaRPr lang="en-US" i="1" dirty="0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564446" y="686202"/>
            <a:ext cx="5565422" cy="56061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r>
              <a:rPr lang="en-ID" sz="2400" dirty="0">
                <a:latin typeface="Consolas" panose="020B0609020204030204" pitchFamily="49" charset="0"/>
              </a:rPr>
              <a:t>&lt;div </a:t>
            </a:r>
            <a:r>
              <a:rPr lang="en-ID" sz="2400" dirty="0">
                <a:solidFill>
                  <a:srgbClr val="009696"/>
                </a:solidFill>
                <a:latin typeface="Consolas" panose="020B0609020204030204" pitchFamily="49" charset="0"/>
              </a:rPr>
              <a:t>class=</a:t>
            </a:r>
            <a:r>
              <a:rPr lang="en-ID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"card"</a:t>
            </a:r>
            <a:r>
              <a:rPr lang="en-ID" sz="2400" dirty="0">
                <a:latin typeface="Consolas" panose="020B0609020204030204" pitchFamily="49" charset="0"/>
              </a:rPr>
              <a:t> </a:t>
            </a:r>
            <a:endParaRPr lang="en-ID" sz="2400" dirty="0" smtClean="0">
              <a:latin typeface="Consolas" panose="020B0609020204030204" pitchFamily="49" charset="0"/>
            </a:endParaRPr>
          </a:p>
          <a:p>
            <a:r>
              <a:rPr lang="en-ID" sz="2400" dirty="0">
                <a:latin typeface="Consolas" panose="020B0609020204030204" pitchFamily="49" charset="0"/>
              </a:rPr>
              <a:t> </a:t>
            </a:r>
            <a:r>
              <a:rPr lang="en-ID" sz="2400" dirty="0" smtClean="0">
                <a:latin typeface="Consolas" panose="020B0609020204030204" pitchFamily="49" charset="0"/>
              </a:rPr>
              <a:t>style</a:t>
            </a:r>
            <a:r>
              <a:rPr lang="en-ID" sz="2400" dirty="0">
                <a:latin typeface="Consolas" panose="020B0609020204030204" pitchFamily="49" charset="0"/>
              </a:rPr>
              <a:t>="width: 300px;"&gt;</a:t>
            </a:r>
          </a:p>
          <a:p>
            <a:r>
              <a:rPr lang="en-ID" sz="2400" dirty="0" smtClean="0">
                <a:latin typeface="Consolas" panose="020B0609020204030204" pitchFamily="49" charset="0"/>
              </a:rPr>
              <a:t>  </a:t>
            </a:r>
          </a:p>
          <a:p>
            <a:r>
              <a:rPr lang="en-ID" sz="2400" dirty="0">
                <a:latin typeface="Consolas" panose="020B0609020204030204" pitchFamily="49" charset="0"/>
              </a:rPr>
              <a:t> </a:t>
            </a:r>
            <a:r>
              <a:rPr lang="en-ID" sz="2400" dirty="0" smtClean="0">
                <a:latin typeface="Consolas" panose="020B0609020204030204" pitchFamily="49" charset="0"/>
              </a:rPr>
              <a:t> &lt;</a:t>
            </a:r>
            <a:r>
              <a:rPr lang="en-ID" sz="2400" dirty="0" err="1">
                <a:latin typeface="Consolas" panose="020B0609020204030204" pitchFamily="49" charset="0"/>
              </a:rPr>
              <a:t>img</a:t>
            </a:r>
            <a:r>
              <a:rPr lang="en-ID" sz="2400" dirty="0">
                <a:latin typeface="Consolas" panose="020B0609020204030204" pitchFamily="49" charset="0"/>
              </a:rPr>
              <a:t> </a:t>
            </a:r>
            <a:r>
              <a:rPr lang="en-ID" sz="2400" dirty="0">
                <a:solidFill>
                  <a:srgbClr val="009696"/>
                </a:solidFill>
                <a:latin typeface="Consolas" panose="020B0609020204030204" pitchFamily="49" charset="0"/>
              </a:rPr>
              <a:t>class=</a:t>
            </a:r>
            <a:r>
              <a:rPr lang="en-ID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"card-</a:t>
            </a:r>
            <a:r>
              <a:rPr lang="en-ID" sz="24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img</a:t>
            </a:r>
            <a:r>
              <a:rPr lang="en-ID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-top"</a:t>
            </a:r>
            <a:r>
              <a:rPr lang="en-ID" sz="2400" dirty="0">
                <a:latin typeface="Consolas" panose="020B0609020204030204" pitchFamily="49" charset="0"/>
              </a:rPr>
              <a:t> </a:t>
            </a:r>
            <a:endParaRPr lang="en-ID" sz="2400" dirty="0" smtClean="0">
              <a:latin typeface="Consolas" panose="020B0609020204030204" pitchFamily="49" charset="0"/>
            </a:endParaRPr>
          </a:p>
          <a:p>
            <a:r>
              <a:rPr lang="en-ID" sz="2400" dirty="0">
                <a:latin typeface="Consolas" panose="020B0609020204030204" pitchFamily="49" charset="0"/>
              </a:rPr>
              <a:t> </a:t>
            </a:r>
            <a:r>
              <a:rPr lang="en-ID" sz="2400" dirty="0" smtClean="0">
                <a:latin typeface="Consolas" panose="020B0609020204030204" pitchFamily="49" charset="0"/>
              </a:rPr>
              <a:t>  </a:t>
            </a:r>
            <a:r>
              <a:rPr lang="en-ID" sz="2400" dirty="0" err="1" smtClean="0">
                <a:latin typeface="Consolas" panose="020B0609020204030204" pitchFamily="49" charset="0"/>
              </a:rPr>
              <a:t>src</a:t>
            </a:r>
            <a:r>
              <a:rPr lang="en-ID" sz="2400" dirty="0">
                <a:latin typeface="Consolas" panose="020B0609020204030204" pitchFamily="49" charset="0"/>
              </a:rPr>
              <a:t>="</a:t>
            </a:r>
            <a:r>
              <a:rPr lang="en-ID" sz="2400" dirty="0" err="1" smtClean="0">
                <a:latin typeface="Consolas" panose="020B0609020204030204" pitchFamily="49" charset="0"/>
              </a:rPr>
              <a:t>img</a:t>
            </a:r>
            <a:r>
              <a:rPr lang="en-ID" sz="2400" dirty="0" smtClean="0">
                <a:latin typeface="Consolas" panose="020B0609020204030204" pitchFamily="49" charset="0"/>
              </a:rPr>
              <a:t>/1.png"&gt;</a:t>
            </a:r>
            <a:endParaRPr lang="en-ID" sz="2400" dirty="0">
              <a:latin typeface="Consolas" panose="020B0609020204030204" pitchFamily="49" charset="0"/>
            </a:endParaRPr>
          </a:p>
          <a:p>
            <a:r>
              <a:rPr lang="en-ID" sz="2400" dirty="0" smtClean="0">
                <a:latin typeface="Consolas" panose="020B0609020204030204" pitchFamily="49" charset="0"/>
              </a:rPr>
              <a:t>  </a:t>
            </a:r>
          </a:p>
          <a:p>
            <a:r>
              <a:rPr lang="en-ID" sz="2400" dirty="0">
                <a:latin typeface="Consolas" panose="020B0609020204030204" pitchFamily="49" charset="0"/>
              </a:rPr>
              <a:t> </a:t>
            </a:r>
            <a:r>
              <a:rPr lang="en-ID" sz="2400" dirty="0" smtClean="0">
                <a:latin typeface="Consolas" panose="020B0609020204030204" pitchFamily="49" charset="0"/>
              </a:rPr>
              <a:t> &lt;</a:t>
            </a:r>
            <a:r>
              <a:rPr lang="en-ID" sz="2400" dirty="0">
                <a:latin typeface="Consolas" panose="020B0609020204030204" pitchFamily="49" charset="0"/>
              </a:rPr>
              <a:t>div </a:t>
            </a:r>
            <a:r>
              <a:rPr lang="en-ID" sz="2400" dirty="0">
                <a:solidFill>
                  <a:srgbClr val="009696"/>
                </a:solidFill>
                <a:latin typeface="Consolas" panose="020B0609020204030204" pitchFamily="49" charset="0"/>
              </a:rPr>
              <a:t>class=</a:t>
            </a:r>
            <a:r>
              <a:rPr lang="en-ID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"card-body"</a:t>
            </a:r>
            <a:r>
              <a:rPr lang="en-ID" sz="2400" dirty="0">
                <a:latin typeface="Consolas" panose="020B0609020204030204" pitchFamily="49" charset="0"/>
              </a:rPr>
              <a:t>&gt;</a:t>
            </a:r>
          </a:p>
          <a:p>
            <a:r>
              <a:rPr lang="en-ID" sz="2400" dirty="0" smtClean="0">
                <a:latin typeface="Consolas" panose="020B0609020204030204" pitchFamily="49" charset="0"/>
              </a:rPr>
              <a:t>    </a:t>
            </a:r>
          </a:p>
          <a:p>
            <a:r>
              <a:rPr lang="en-ID" sz="2400" dirty="0">
                <a:latin typeface="Consolas" panose="020B0609020204030204" pitchFamily="49" charset="0"/>
              </a:rPr>
              <a:t> </a:t>
            </a:r>
            <a:r>
              <a:rPr lang="en-ID" sz="2400" dirty="0" smtClean="0">
                <a:latin typeface="Consolas" panose="020B0609020204030204" pitchFamily="49" charset="0"/>
              </a:rPr>
              <a:t>   &lt;</a:t>
            </a:r>
            <a:r>
              <a:rPr lang="en-ID" sz="2400" dirty="0">
                <a:latin typeface="Consolas" panose="020B0609020204030204" pitchFamily="49" charset="0"/>
              </a:rPr>
              <a:t>h5 </a:t>
            </a:r>
            <a:r>
              <a:rPr lang="en-ID" sz="2400" dirty="0">
                <a:solidFill>
                  <a:srgbClr val="009696"/>
                </a:solidFill>
                <a:latin typeface="Consolas" panose="020B0609020204030204" pitchFamily="49" charset="0"/>
              </a:rPr>
              <a:t>class=</a:t>
            </a:r>
            <a:r>
              <a:rPr lang="en-ID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"card-title</a:t>
            </a:r>
            <a:r>
              <a:rPr lang="en-ID" sz="2400" b="1" dirty="0" smtClean="0">
                <a:solidFill>
                  <a:srgbClr val="FF0000"/>
                </a:solidFill>
                <a:latin typeface="Consolas" panose="020B0609020204030204" pitchFamily="49" charset="0"/>
              </a:rPr>
              <a:t>"</a:t>
            </a:r>
            <a:r>
              <a:rPr lang="en-ID" sz="2400" dirty="0" smtClean="0">
                <a:latin typeface="Consolas" panose="020B0609020204030204" pitchFamily="49" charset="0"/>
              </a:rPr>
              <a:t>&gt;</a:t>
            </a:r>
          </a:p>
          <a:p>
            <a:r>
              <a:rPr lang="en-ID" sz="2400" dirty="0">
                <a:latin typeface="Consolas" panose="020B0609020204030204" pitchFamily="49" charset="0"/>
              </a:rPr>
              <a:t> </a:t>
            </a:r>
            <a:r>
              <a:rPr lang="en-ID" sz="2400" dirty="0" smtClean="0">
                <a:latin typeface="Consolas" panose="020B0609020204030204" pitchFamily="49" charset="0"/>
              </a:rPr>
              <a:t>     </a:t>
            </a:r>
            <a:r>
              <a:rPr lang="en-ID" sz="2400" b="1" i="1" dirty="0" smtClean="0">
                <a:latin typeface="Consolas" panose="020B0609020204030204" pitchFamily="49" charset="0"/>
              </a:rPr>
              <a:t>Capt. </a:t>
            </a:r>
            <a:r>
              <a:rPr lang="en-ID" sz="2400" b="1" i="1" dirty="0">
                <a:latin typeface="Consolas" panose="020B0609020204030204" pitchFamily="49" charset="0"/>
              </a:rPr>
              <a:t>Indonesia</a:t>
            </a:r>
            <a:r>
              <a:rPr lang="en-ID" sz="2400" dirty="0">
                <a:latin typeface="Consolas" panose="020B0609020204030204" pitchFamily="49" charset="0"/>
              </a:rPr>
              <a:t>&lt;/h5&gt;</a:t>
            </a:r>
          </a:p>
          <a:p>
            <a:r>
              <a:rPr lang="en-ID" sz="2400" dirty="0" smtClean="0">
                <a:latin typeface="Consolas" panose="020B0609020204030204" pitchFamily="49" charset="0"/>
              </a:rPr>
              <a:t>    </a:t>
            </a:r>
          </a:p>
          <a:p>
            <a:r>
              <a:rPr lang="en-ID" sz="2400" dirty="0">
                <a:latin typeface="Consolas" panose="020B0609020204030204" pitchFamily="49" charset="0"/>
              </a:rPr>
              <a:t> </a:t>
            </a:r>
            <a:r>
              <a:rPr lang="en-ID" sz="2400" dirty="0" smtClean="0">
                <a:latin typeface="Consolas" panose="020B0609020204030204" pitchFamily="49" charset="0"/>
              </a:rPr>
              <a:t>   &lt;</a:t>
            </a:r>
            <a:r>
              <a:rPr lang="en-ID" sz="2400" dirty="0">
                <a:latin typeface="Consolas" panose="020B0609020204030204" pitchFamily="49" charset="0"/>
              </a:rPr>
              <a:t>p </a:t>
            </a:r>
            <a:r>
              <a:rPr lang="en-ID" sz="2400" dirty="0">
                <a:solidFill>
                  <a:srgbClr val="009696"/>
                </a:solidFill>
                <a:latin typeface="Consolas" panose="020B0609020204030204" pitchFamily="49" charset="0"/>
              </a:rPr>
              <a:t>class=</a:t>
            </a:r>
            <a:r>
              <a:rPr lang="en-ID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"card-text</a:t>
            </a:r>
            <a:r>
              <a:rPr lang="en-ID" sz="2400" b="1" dirty="0" smtClean="0">
                <a:solidFill>
                  <a:srgbClr val="FF0000"/>
                </a:solidFill>
                <a:latin typeface="Consolas" panose="020B0609020204030204" pitchFamily="49" charset="0"/>
              </a:rPr>
              <a:t>"</a:t>
            </a:r>
            <a:r>
              <a:rPr lang="en-ID" sz="2400" dirty="0" smtClean="0">
                <a:latin typeface="Consolas" panose="020B0609020204030204" pitchFamily="49" charset="0"/>
              </a:rPr>
              <a:t>&gt;</a:t>
            </a:r>
          </a:p>
          <a:p>
            <a:r>
              <a:rPr lang="en-ID" sz="2400" dirty="0">
                <a:latin typeface="Consolas" panose="020B0609020204030204" pitchFamily="49" charset="0"/>
              </a:rPr>
              <a:t> </a:t>
            </a:r>
            <a:r>
              <a:rPr lang="en-ID" sz="2400" dirty="0" smtClean="0">
                <a:latin typeface="Consolas" panose="020B0609020204030204" pitchFamily="49" charset="0"/>
              </a:rPr>
              <a:t>     </a:t>
            </a:r>
            <a:r>
              <a:rPr lang="en-ID" sz="2400" b="1" i="1" dirty="0" smtClean="0">
                <a:latin typeface="Consolas" panose="020B0609020204030204" pitchFamily="49" charset="0"/>
              </a:rPr>
              <a:t>lorem ipsum</a:t>
            </a:r>
            <a:r>
              <a:rPr lang="en-ID" sz="2400" dirty="0" smtClean="0">
                <a:latin typeface="Consolas" panose="020B0609020204030204" pitchFamily="49" charset="0"/>
              </a:rPr>
              <a:t>&lt;/</a:t>
            </a:r>
            <a:r>
              <a:rPr lang="en-ID" sz="2400" dirty="0">
                <a:latin typeface="Consolas" panose="020B0609020204030204" pitchFamily="49" charset="0"/>
              </a:rPr>
              <a:t>p&gt;</a:t>
            </a:r>
          </a:p>
          <a:p>
            <a:r>
              <a:rPr lang="en-ID" sz="2400" dirty="0" smtClean="0">
                <a:latin typeface="Consolas" panose="020B0609020204030204" pitchFamily="49" charset="0"/>
              </a:rPr>
              <a:t>    </a:t>
            </a:r>
          </a:p>
          <a:p>
            <a:r>
              <a:rPr lang="en-ID" sz="2400" dirty="0">
                <a:latin typeface="Consolas" panose="020B0609020204030204" pitchFamily="49" charset="0"/>
              </a:rPr>
              <a:t> </a:t>
            </a:r>
            <a:r>
              <a:rPr lang="en-ID" sz="2400" dirty="0" smtClean="0">
                <a:latin typeface="Consolas" panose="020B0609020204030204" pitchFamily="49" charset="0"/>
              </a:rPr>
              <a:t>   &lt;</a:t>
            </a:r>
            <a:r>
              <a:rPr lang="en-ID" sz="2400" dirty="0">
                <a:latin typeface="Consolas" panose="020B0609020204030204" pitchFamily="49" charset="0"/>
              </a:rPr>
              <a:t>a </a:t>
            </a:r>
            <a:r>
              <a:rPr lang="en-ID" sz="2400" dirty="0" smtClean="0">
                <a:solidFill>
                  <a:srgbClr val="009696"/>
                </a:solidFill>
                <a:latin typeface="Consolas" panose="020B0609020204030204" pitchFamily="49" charset="0"/>
              </a:rPr>
              <a:t>class</a:t>
            </a:r>
            <a:r>
              <a:rPr lang="en-ID" sz="2400" dirty="0">
                <a:solidFill>
                  <a:srgbClr val="009696"/>
                </a:solidFill>
                <a:latin typeface="Consolas" panose="020B0609020204030204" pitchFamily="49" charset="0"/>
              </a:rPr>
              <a:t>=</a:t>
            </a:r>
            <a:r>
              <a:rPr lang="en-ID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"</a:t>
            </a:r>
            <a:r>
              <a:rPr lang="en-ID" sz="24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btn</a:t>
            </a:r>
            <a:r>
              <a:rPr lang="en-ID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  <a:r>
              <a:rPr lang="en-ID" sz="24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btn</a:t>
            </a:r>
            <a:r>
              <a:rPr lang="en-ID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-info</a:t>
            </a:r>
            <a:r>
              <a:rPr lang="en-ID" sz="2400" b="1" dirty="0" smtClean="0">
                <a:solidFill>
                  <a:srgbClr val="FF0000"/>
                </a:solidFill>
                <a:latin typeface="Consolas" panose="020B0609020204030204" pitchFamily="49" charset="0"/>
              </a:rPr>
              <a:t>"</a:t>
            </a:r>
            <a:r>
              <a:rPr lang="en-ID" sz="2400" dirty="0" smtClean="0">
                <a:latin typeface="Consolas" panose="020B0609020204030204" pitchFamily="49" charset="0"/>
              </a:rPr>
              <a:t>&gt;</a:t>
            </a:r>
          </a:p>
          <a:p>
            <a:r>
              <a:rPr lang="en-ID" sz="2400" dirty="0">
                <a:latin typeface="Consolas" panose="020B0609020204030204" pitchFamily="49" charset="0"/>
              </a:rPr>
              <a:t> </a:t>
            </a:r>
            <a:r>
              <a:rPr lang="en-ID" sz="2400" dirty="0" smtClean="0">
                <a:latin typeface="Consolas" panose="020B0609020204030204" pitchFamily="49" charset="0"/>
              </a:rPr>
              <a:t>     </a:t>
            </a:r>
            <a:r>
              <a:rPr lang="en-ID" sz="2400" dirty="0" err="1" smtClean="0">
                <a:latin typeface="Consolas" panose="020B0609020204030204" pitchFamily="49" charset="0"/>
              </a:rPr>
              <a:t>Klik</a:t>
            </a:r>
            <a:r>
              <a:rPr lang="en-ID" sz="2400" dirty="0" smtClean="0">
                <a:latin typeface="Consolas" panose="020B0609020204030204" pitchFamily="49" charset="0"/>
              </a:rPr>
              <a:t> </a:t>
            </a:r>
            <a:r>
              <a:rPr lang="en-ID" sz="2400" dirty="0" err="1">
                <a:latin typeface="Consolas" panose="020B0609020204030204" pitchFamily="49" charset="0"/>
              </a:rPr>
              <a:t>sini</a:t>
            </a:r>
            <a:r>
              <a:rPr lang="en-ID" sz="2400" dirty="0">
                <a:latin typeface="Consolas" panose="020B0609020204030204" pitchFamily="49" charset="0"/>
              </a:rPr>
              <a:t>!&lt;/a&gt;</a:t>
            </a:r>
          </a:p>
          <a:p>
            <a:r>
              <a:rPr lang="en-ID" sz="2400" dirty="0" smtClean="0">
                <a:latin typeface="Consolas" panose="020B0609020204030204" pitchFamily="49" charset="0"/>
              </a:rPr>
              <a:t>  &lt;/div</a:t>
            </a:r>
            <a:r>
              <a:rPr lang="en-ID" sz="2400" dirty="0">
                <a:latin typeface="Consolas" panose="020B0609020204030204" pitchFamily="49" charset="0"/>
              </a:rPr>
              <a:t>&gt;</a:t>
            </a:r>
          </a:p>
          <a:p>
            <a:r>
              <a:rPr lang="en-ID" sz="2400" dirty="0">
                <a:latin typeface="Consolas" panose="020B0609020204030204" pitchFamily="49" charset="0"/>
              </a:rPr>
              <a:t>&lt;/div&gt;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658" t="8014" r="79254" b="28369"/>
          <a:stretch/>
        </p:blipFill>
        <p:spPr>
          <a:xfrm>
            <a:off x="5867804" y="1084136"/>
            <a:ext cx="2698045" cy="4678034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44510616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4957440" y="241175"/>
            <a:ext cx="3646311" cy="940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pPr algn="r"/>
            <a:r>
              <a:rPr lang="en-US" sz="4000" b="1" dirty="0" smtClean="0">
                <a:solidFill>
                  <a:srgbClr val="009696"/>
                </a:solidFill>
              </a:rPr>
              <a:t>Navigation</a:t>
            </a:r>
            <a:endParaRPr lang="en-US" i="1" dirty="0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912791" y="1520483"/>
            <a:ext cx="7523640" cy="48262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r>
              <a:rPr lang="en-ID" sz="2200" dirty="0">
                <a:latin typeface="Consolas" panose="020B0609020204030204" pitchFamily="49" charset="0"/>
              </a:rPr>
              <a:t>&lt;</a:t>
            </a:r>
            <a:r>
              <a:rPr lang="en-ID" sz="2200" dirty="0" err="1">
                <a:latin typeface="Consolas" panose="020B0609020204030204" pitchFamily="49" charset="0"/>
              </a:rPr>
              <a:t>ul</a:t>
            </a:r>
            <a:r>
              <a:rPr lang="en-ID" sz="2200" dirty="0">
                <a:latin typeface="Consolas" panose="020B0609020204030204" pitchFamily="49" charset="0"/>
              </a:rPr>
              <a:t> </a:t>
            </a:r>
            <a:r>
              <a:rPr lang="en-ID" sz="2200" dirty="0">
                <a:solidFill>
                  <a:srgbClr val="009696"/>
                </a:solidFill>
                <a:latin typeface="Consolas" panose="020B0609020204030204" pitchFamily="49" charset="0"/>
              </a:rPr>
              <a:t>class=</a:t>
            </a:r>
            <a:r>
              <a:rPr lang="en-ID" sz="2200" b="1" dirty="0">
                <a:solidFill>
                  <a:srgbClr val="FF0000"/>
                </a:solidFill>
                <a:latin typeface="Consolas" panose="020B0609020204030204" pitchFamily="49" charset="0"/>
              </a:rPr>
              <a:t>"</a:t>
            </a:r>
            <a:r>
              <a:rPr lang="en-ID" sz="22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nav</a:t>
            </a:r>
            <a:r>
              <a:rPr lang="en-ID" sz="2200" b="1" dirty="0" smtClean="0">
                <a:solidFill>
                  <a:srgbClr val="FF0000"/>
                </a:solidFill>
                <a:latin typeface="Consolas" panose="020B0609020204030204" pitchFamily="49" charset="0"/>
              </a:rPr>
              <a:t>"</a:t>
            </a:r>
            <a:r>
              <a:rPr lang="en-ID" sz="2200" dirty="0" smtClean="0">
                <a:latin typeface="Consolas" panose="020B0609020204030204" pitchFamily="49" charset="0"/>
              </a:rPr>
              <a:t>&gt;</a:t>
            </a:r>
          </a:p>
          <a:p>
            <a:r>
              <a:rPr lang="en-ID" sz="2200" dirty="0" smtClean="0">
                <a:latin typeface="Consolas" panose="020B0609020204030204" pitchFamily="49" charset="0"/>
              </a:rPr>
              <a:t>  &lt;</a:t>
            </a:r>
            <a:r>
              <a:rPr lang="en-ID" sz="2200" dirty="0">
                <a:latin typeface="Consolas" panose="020B0609020204030204" pitchFamily="49" charset="0"/>
              </a:rPr>
              <a:t>li </a:t>
            </a:r>
            <a:r>
              <a:rPr lang="en-ID" sz="2200" dirty="0">
                <a:solidFill>
                  <a:srgbClr val="009696"/>
                </a:solidFill>
                <a:latin typeface="Consolas" panose="020B0609020204030204" pitchFamily="49" charset="0"/>
              </a:rPr>
              <a:t>class=</a:t>
            </a:r>
            <a:r>
              <a:rPr lang="en-ID" sz="2200" b="1" dirty="0">
                <a:solidFill>
                  <a:srgbClr val="FF0000"/>
                </a:solidFill>
                <a:latin typeface="Consolas" panose="020B0609020204030204" pitchFamily="49" charset="0"/>
              </a:rPr>
              <a:t>"</a:t>
            </a:r>
            <a:r>
              <a:rPr lang="en-ID" sz="22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nav</a:t>
            </a:r>
            <a:r>
              <a:rPr lang="en-ID" sz="2200" b="1" dirty="0">
                <a:solidFill>
                  <a:srgbClr val="FF0000"/>
                </a:solidFill>
                <a:latin typeface="Consolas" panose="020B0609020204030204" pitchFamily="49" charset="0"/>
              </a:rPr>
              <a:t>-item"</a:t>
            </a:r>
            <a:r>
              <a:rPr lang="en-ID" sz="2200" dirty="0">
                <a:latin typeface="Consolas" panose="020B0609020204030204" pitchFamily="49" charset="0"/>
              </a:rPr>
              <a:t>&gt;</a:t>
            </a:r>
          </a:p>
          <a:p>
            <a:r>
              <a:rPr lang="en-ID" sz="2200" dirty="0" smtClean="0">
                <a:latin typeface="Consolas" panose="020B0609020204030204" pitchFamily="49" charset="0"/>
              </a:rPr>
              <a:t>    &lt;</a:t>
            </a:r>
            <a:r>
              <a:rPr lang="en-ID" sz="2200" dirty="0">
                <a:latin typeface="Consolas" panose="020B0609020204030204" pitchFamily="49" charset="0"/>
              </a:rPr>
              <a:t>a </a:t>
            </a:r>
            <a:r>
              <a:rPr lang="en-ID" sz="2200" dirty="0">
                <a:solidFill>
                  <a:srgbClr val="009696"/>
                </a:solidFill>
                <a:latin typeface="Consolas" panose="020B0609020204030204" pitchFamily="49" charset="0"/>
              </a:rPr>
              <a:t>class=</a:t>
            </a:r>
            <a:r>
              <a:rPr lang="en-ID" sz="2200" b="1" dirty="0">
                <a:solidFill>
                  <a:srgbClr val="FF0000"/>
                </a:solidFill>
                <a:latin typeface="Consolas" panose="020B0609020204030204" pitchFamily="49" charset="0"/>
              </a:rPr>
              <a:t>"</a:t>
            </a:r>
            <a:r>
              <a:rPr lang="en-ID" sz="22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nav</a:t>
            </a:r>
            <a:r>
              <a:rPr lang="en-ID" sz="2200" b="1" dirty="0">
                <a:solidFill>
                  <a:srgbClr val="FF0000"/>
                </a:solidFill>
                <a:latin typeface="Consolas" panose="020B0609020204030204" pitchFamily="49" charset="0"/>
              </a:rPr>
              <a:t>-link active"</a:t>
            </a:r>
            <a:r>
              <a:rPr lang="en-ID" sz="2200" dirty="0">
                <a:latin typeface="Consolas" panose="020B0609020204030204" pitchFamily="49" charset="0"/>
              </a:rPr>
              <a:t> </a:t>
            </a:r>
            <a:r>
              <a:rPr lang="en-ID" sz="2200" dirty="0" err="1">
                <a:latin typeface="Consolas" panose="020B0609020204030204" pitchFamily="49" charset="0"/>
              </a:rPr>
              <a:t>href</a:t>
            </a:r>
            <a:r>
              <a:rPr lang="en-ID" sz="2200" dirty="0" smtClean="0">
                <a:latin typeface="Consolas" panose="020B0609020204030204" pitchFamily="49" charset="0"/>
              </a:rPr>
              <a:t>="#"&gt;</a:t>
            </a:r>
          </a:p>
          <a:p>
            <a:r>
              <a:rPr lang="en-ID" sz="2200" dirty="0" smtClean="0">
                <a:latin typeface="Consolas" panose="020B0609020204030204" pitchFamily="49" charset="0"/>
              </a:rPr>
              <a:t>    </a:t>
            </a:r>
            <a:r>
              <a:rPr lang="en-ID" sz="2200" b="1" i="1" dirty="0" err="1" smtClean="0">
                <a:latin typeface="Consolas" panose="020B0609020204030204" pitchFamily="49" charset="0"/>
              </a:rPr>
              <a:t>Beranda</a:t>
            </a:r>
            <a:endParaRPr lang="en-ID" sz="2200" b="1" i="1" dirty="0" smtClean="0">
              <a:latin typeface="Consolas" panose="020B0609020204030204" pitchFamily="49" charset="0"/>
            </a:endParaRPr>
          </a:p>
          <a:p>
            <a:r>
              <a:rPr lang="en-ID" sz="2200" dirty="0" smtClean="0">
                <a:latin typeface="Consolas" panose="020B0609020204030204" pitchFamily="49" charset="0"/>
              </a:rPr>
              <a:t>    &lt;/</a:t>
            </a:r>
            <a:r>
              <a:rPr lang="en-ID" sz="2200" dirty="0">
                <a:latin typeface="Consolas" panose="020B0609020204030204" pitchFamily="49" charset="0"/>
              </a:rPr>
              <a:t>a&gt;</a:t>
            </a:r>
          </a:p>
          <a:p>
            <a:r>
              <a:rPr lang="en-ID" sz="2200" dirty="0" smtClean="0">
                <a:latin typeface="Consolas" panose="020B0609020204030204" pitchFamily="49" charset="0"/>
              </a:rPr>
              <a:t>  &lt;/</a:t>
            </a:r>
            <a:r>
              <a:rPr lang="en-ID" sz="2200" dirty="0">
                <a:latin typeface="Consolas" panose="020B0609020204030204" pitchFamily="49" charset="0"/>
              </a:rPr>
              <a:t>li&gt;</a:t>
            </a:r>
          </a:p>
          <a:p>
            <a:r>
              <a:rPr lang="en-ID" sz="2200" dirty="0" smtClean="0">
                <a:latin typeface="Consolas" panose="020B0609020204030204" pitchFamily="49" charset="0"/>
              </a:rPr>
              <a:t>  &lt;</a:t>
            </a:r>
            <a:r>
              <a:rPr lang="en-ID" sz="2200" dirty="0">
                <a:latin typeface="Consolas" panose="020B0609020204030204" pitchFamily="49" charset="0"/>
              </a:rPr>
              <a:t>li </a:t>
            </a:r>
            <a:r>
              <a:rPr lang="en-ID" sz="2200" dirty="0">
                <a:solidFill>
                  <a:srgbClr val="009696"/>
                </a:solidFill>
                <a:latin typeface="Consolas" panose="020B0609020204030204" pitchFamily="49" charset="0"/>
              </a:rPr>
              <a:t>class=</a:t>
            </a:r>
            <a:r>
              <a:rPr lang="en-ID" sz="2200" b="1" dirty="0">
                <a:solidFill>
                  <a:srgbClr val="FF0000"/>
                </a:solidFill>
                <a:latin typeface="Consolas" panose="020B0609020204030204" pitchFamily="49" charset="0"/>
              </a:rPr>
              <a:t>"</a:t>
            </a:r>
            <a:r>
              <a:rPr lang="en-ID" sz="22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nav</a:t>
            </a:r>
            <a:r>
              <a:rPr lang="en-ID" sz="2200" b="1" dirty="0">
                <a:solidFill>
                  <a:srgbClr val="FF0000"/>
                </a:solidFill>
                <a:latin typeface="Consolas" panose="020B0609020204030204" pitchFamily="49" charset="0"/>
              </a:rPr>
              <a:t>-item"</a:t>
            </a:r>
            <a:r>
              <a:rPr lang="en-ID" sz="2200" dirty="0">
                <a:latin typeface="Consolas" panose="020B0609020204030204" pitchFamily="49" charset="0"/>
              </a:rPr>
              <a:t>&gt;</a:t>
            </a:r>
          </a:p>
          <a:p>
            <a:r>
              <a:rPr lang="en-ID" sz="2200" dirty="0" smtClean="0">
                <a:latin typeface="Consolas" panose="020B0609020204030204" pitchFamily="49" charset="0"/>
              </a:rPr>
              <a:t>    &lt;</a:t>
            </a:r>
            <a:r>
              <a:rPr lang="en-ID" sz="2200" dirty="0">
                <a:latin typeface="Consolas" panose="020B0609020204030204" pitchFamily="49" charset="0"/>
              </a:rPr>
              <a:t>a </a:t>
            </a:r>
            <a:r>
              <a:rPr lang="en-ID" sz="2200" dirty="0">
                <a:solidFill>
                  <a:srgbClr val="009696"/>
                </a:solidFill>
                <a:latin typeface="Consolas" panose="020B0609020204030204" pitchFamily="49" charset="0"/>
              </a:rPr>
              <a:t>class=</a:t>
            </a:r>
            <a:r>
              <a:rPr lang="en-ID" sz="2200" b="1" dirty="0">
                <a:solidFill>
                  <a:srgbClr val="FF0000"/>
                </a:solidFill>
                <a:latin typeface="Consolas" panose="020B0609020204030204" pitchFamily="49" charset="0"/>
              </a:rPr>
              <a:t>"</a:t>
            </a:r>
            <a:r>
              <a:rPr lang="en-ID" sz="22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nav</a:t>
            </a:r>
            <a:r>
              <a:rPr lang="en-ID" sz="2200" b="1" dirty="0">
                <a:solidFill>
                  <a:srgbClr val="FF0000"/>
                </a:solidFill>
                <a:latin typeface="Consolas" panose="020B0609020204030204" pitchFamily="49" charset="0"/>
              </a:rPr>
              <a:t>-link"</a:t>
            </a:r>
            <a:r>
              <a:rPr lang="en-ID" sz="2200" dirty="0">
                <a:latin typeface="Consolas" panose="020B0609020204030204" pitchFamily="49" charset="0"/>
              </a:rPr>
              <a:t> </a:t>
            </a:r>
            <a:r>
              <a:rPr lang="en-ID" sz="2200" dirty="0" err="1">
                <a:latin typeface="Consolas" panose="020B0609020204030204" pitchFamily="49" charset="0"/>
              </a:rPr>
              <a:t>href</a:t>
            </a:r>
            <a:r>
              <a:rPr lang="en-ID" sz="2200" dirty="0" smtClean="0">
                <a:latin typeface="Consolas" panose="020B0609020204030204" pitchFamily="49" charset="0"/>
              </a:rPr>
              <a:t>="#"&gt;</a:t>
            </a:r>
          </a:p>
          <a:p>
            <a:r>
              <a:rPr lang="en-ID" sz="2200" dirty="0" smtClean="0">
                <a:latin typeface="Consolas" panose="020B0609020204030204" pitchFamily="49" charset="0"/>
              </a:rPr>
              <a:t>    </a:t>
            </a:r>
            <a:r>
              <a:rPr lang="en-ID" sz="2200" b="1" i="1" dirty="0" err="1" smtClean="0">
                <a:latin typeface="Consolas" panose="020B0609020204030204" pitchFamily="49" charset="0"/>
              </a:rPr>
              <a:t>Galeri</a:t>
            </a:r>
            <a:endParaRPr lang="en-ID" sz="2200" b="1" i="1" dirty="0" smtClean="0">
              <a:latin typeface="Consolas" panose="020B0609020204030204" pitchFamily="49" charset="0"/>
            </a:endParaRPr>
          </a:p>
          <a:p>
            <a:r>
              <a:rPr lang="en-ID" sz="2200" dirty="0" smtClean="0">
                <a:latin typeface="Consolas" panose="020B0609020204030204" pitchFamily="49" charset="0"/>
              </a:rPr>
              <a:t>    &lt;/</a:t>
            </a:r>
            <a:r>
              <a:rPr lang="en-ID" sz="2200" dirty="0">
                <a:latin typeface="Consolas" panose="020B0609020204030204" pitchFamily="49" charset="0"/>
              </a:rPr>
              <a:t>a&gt;</a:t>
            </a:r>
          </a:p>
          <a:p>
            <a:r>
              <a:rPr lang="en-ID" sz="2200" dirty="0" smtClean="0">
                <a:latin typeface="Consolas" panose="020B0609020204030204" pitchFamily="49" charset="0"/>
              </a:rPr>
              <a:t>  &lt;/</a:t>
            </a:r>
            <a:r>
              <a:rPr lang="en-ID" sz="2200" dirty="0">
                <a:latin typeface="Consolas" panose="020B0609020204030204" pitchFamily="49" charset="0"/>
              </a:rPr>
              <a:t>li&gt;</a:t>
            </a:r>
          </a:p>
          <a:p>
            <a:r>
              <a:rPr lang="en-ID" sz="2200" dirty="0" smtClean="0">
                <a:latin typeface="Consolas" panose="020B0609020204030204" pitchFamily="49" charset="0"/>
              </a:rPr>
              <a:t>  &lt;</a:t>
            </a:r>
            <a:r>
              <a:rPr lang="en-ID" sz="2200" dirty="0">
                <a:latin typeface="Consolas" panose="020B0609020204030204" pitchFamily="49" charset="0"/>
              </a:rPr>
              <a:t>li </a:t>
            </a:r>
            <a:r>
              <a:rPr lang="en-ID" sz="2200" dirty="0">
                <a:solidFill>
                  <a:srgbClr val="009696"/>
                </a:solidFill>
                <a:latin typeface="Consolas" panose="020B0609020204030204" pitchFamily="49" charset="0"/>
              </a:rPr>
              <a:t>class=</a:t>
            </a:r>
            <a:r>
              <a:rPr lang="en-ID" sz="2200" b="1" dirty="0">
                <a:solidFill>
                  <a:srgbClr val="FF0000"/>
                </a:solidFill>
                <a:latin typeface="Consolas" panose="020B0609020204030204" pitchFamily="49" charset="0"/>
              </a:rPr>
              <a:t>"</a:t>
            </a:r>
            <a:r>
              <a:rPr lang="en-ID" sz="22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nav</a:t>
            </a:r>
            <a:r>
              <a:rPr lang="en-ID" sz="2200" b="1" dirty="0">
                <a:solidFill>
                  <a:srgbClr val="FF0000"/>
                </a:solidFill>
                <a:latin typeface="Consolas" panose="020B0609020204030204" pitchFamily="49" charset="0"/>
              </a:rPr>
              <a:t>-item"</a:t>
            </a:r>
            <a:r>
              <a:rPr lang="en-ID" sz="2200" dirty="0">
                <a:latin typeface="Consolas" panose="020B0609020204030204" pitchFamily="49" charset="0"/>
              </a:rPr>
              <a:t>&gt;</a:t>
            </a:r>
          </a:p>
          <a:p>
            <a:r>
              <a:rPr lang="en-ID" sz="2200" dirty="0" smtClean="0">
                <a:latin typeface="Consolas" panose="020B0609020204030204" pitchFamily="49" charset="0"/>
              </a:rPr>
              <a:t>    &lt;</a:t>
            </a:r>
            <a:r>
              <a:rPr lang="en-ID" sz="2200" dirty="0">
                <a:latin typeface="Consolas" panose="020B0609020204030204" pitchFamily="49" charset="0"/>
              </a:rPr>
              <a:t>a </a:t>
            </a:r>
            <a:r>
              <a:rPr lang="en-ID" sz="2200" dirty="0">
                <a:solidFill>
                  <a:srgbClr val="009696"/>
                </a:solidFill>
                <a:latin typeface="Consolas" panose="020B0609020204030204" pitchFamily="49" charset="0"/>
              </a:rPr>
              <a:t>class=</a:t>
            </a:r>
            <a:r>
              <a:rPr lang="en-ID" sz="2200" b="1" dirty="0">
                <a:solidFill>
                  <a:srgbClr val="FF0000"/>
                </a:solidFill>
                <a:latin typeface="Consolas" panose="020B0609020204030204" pitchFamily="49" charset="0"/>
              </a:rPr>
              <a:t>"</a:t>
            </a:r>
            <a:r>
              <a:rPr lang="en-ID" sz="22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nav</a:t>
            </a:r>
            <a:r>
              <a:rPr lang="en-ID" sz="2200" b="1" dirty="0">
                <a:solidFill>
                  <a:srgbClr val="FF0000"/>
                </a:solidFill>
                <a:latin typeface="Consolas" panose="020B0609020204030204" pitchFamily="49" charset="0"/>
              </a:rPr>
              <a:t>-link"</a:t>
            </a:r>
            <a:r>
              <a:rPr lang="en-ID" sz="2200" dirty="0">
                <a:latin typeface="Consolas" panose="020B0609020204030204" pitchFamily="49" charset="0"/>
              </a:rPr>
              <a:t> </a:t>
            </a:r>
            <a:r>
              <a:rPr lang="en-ID" sz="2200" dirty="0" err="1">
                <a:latin typeface="Consolas" panose="020B0609020204030204" pitchFamily="49" charset="0"/>
              </a:rPr>
              <a:t>href</a:t>
            </a:r>
            <a:r>
              <a:rPr lang="en-ID" sz="2200" dirty="0" smtClean="0">
                <a:latin typeface="Consolas" panose="020B0609020204030204" pitchFamily="49" charset="0"/>
              </a:rPr>
              <a:t>="#"&gt;</a:t>
            </a:r>
          </a:p>
          <a:p>
            <a:r>
              <a:rPr lang="en-ID" sz="2200" dirty="0" smtClean="0">
                <a:latin typeface="Consolas" panose="020B0609020204030204" pitchFamily="49" charset="0"/>
              </a:rPr>
              <a:t>    </a:t>
            </a:r>
            <a:r>
              <a:rPr lang="en-ID" sz="2200" b="1" i="1" dirty="0" err="1" smtClean="0">
                <a:latin typeface="Consolas" panose="020B0609020204030204" pitchFamily="49" charset="0"/>
              </a:rPr>
              <a:t>Tentang</a:t>
            </a:r>
            <a:endParaRPr lang="en-ID" sz="2200" b="1" i="1" dirty="0" smtClean="0">
              <a:latin typeface="Consolas" panose="020B0609020204030204" pitchFamily="49" charset="0"/>
            </a:endParaRPr>
          </a:p>
          <a:p>
            <a:r>
              <a:rPr lang="en-ID" sz="2200" dirty="0" smtClean="0">
                <a:latin typeface="Consolas" panose="020B0609020204030204" pitchFamily="49" charset="0"/>
              </a:rPr>
              <a:t>    &lt;/</a:t>
            </a:r>
            <a:r>
              <a:rPr lang="en-ID" sz="2200" dirty="0">
                <a:latin typeface="Consolas" panose="020B0609020204030204" pitchFamily="49" charset="0"/>
              </a:rPr>
              <a:t>a&gt;</a:t>
            </a:r>
          </a:p>
          <a:p>
            <a:r>
              <a:rPr lang="en-ID" sz="2200" dirty="0" smtClean="0">
                <a:latin typeface="Consolas" panose="020B0609020204030204" pitchFamily="49" charset="0"/>
              </a:rPr>
              <a:t>  &lt;/</a:t>
            </a:r>
            <a:r>
              <a:rPr lang="en-ID" sz="2200" dirty="0">
                <a:latin typeface="Consolas" panose="020B0609020204030204" pitchFamily="49" charset="0"/>
              </a:rPr>
              <a:t>li&gt;</a:t>
            </a:r>
          </a:p>
          <a:p>
            <a:r>
              <a:rPr lang="en-ID" sz="2200" dirty="0">
                <a:latin typeface="Consolas" panose="020B0609020204030204" pitchFamily="49" charset="0"/>
              </a:rPr>
              <a:t>&lt;/</a:t>
            </a:r>
            <a:r>
              <a:rPr lang="en-ID" sz="2200" dirty="0" err="1">
                <a:latin typeface="Consolas" panose="020B0609020204030204" pitchFamily="49" charset="0"/>
              </a:rPr>
              <a:t>ul</a:t>
            </a:r>
            <a:r>
              <a:rPr lang="en-ID" sz="2200" dirty="0">
                <a:latin typeface="Consolas" panose="020B0609020204030204" pitchFamily="49" charset="0"/>
              </a:rPr>
              <a:t>&gt;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599" t="7979" r="64693" b="83951"/>
          <a:stretch/>
        </p:blipFill>
        <p:spPr>
          <a:xfrm>
            <a:off x="514662" y="436679"/>
            <a:ext cx="4660493" cy="609600"/>
          </a:xfrm>
          <a:prstGeom prst="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70595849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4049" t="11098" r="51999" b="76136"/>
          <a:stretch/>
        </p:blipFill>
        <p:spPr>
          <a:xfrm>
            <a:off x="3418113" y="5660052"/>
            <a:ext cx="5388429" cy="880363"/>
          </a:xfrm>
          <a:prstGeom prst="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4878299" y="175861"/>
            <a:ext cx="3646311" cy="940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pPr algn="r"/>
            <a:r>
              <a:rPr lang="en-US" sz="4000" b="1" dirty="0" err="1" smtClean="0">
                <a:solidFill>
                  <a:srgbClr val="009696"/>
                </a:solidFill>
              </a:rPr>
              <a:t>Nav</a:t>
            </a:r>
            <a:r>
              <a:rPr lang="en-US" sz="4000" b="1" dirty="0">
                <a:solidFill>
                  <a:srgbClr val="009696"/>
                </a:solidFill>
              </a:rPr>
              <a:t>-</a:t>
            </a:r>
            <a:r>
              <a:rPr lang="en-US" sz="4000" b="1" dirty="0" smtClean="0">
                <a:solidFill>
                  <a:srgbClr val="009696"/>
                </a:solidFill>
              </a:rPr>
              <a:t>Tabs</a:t>
            </a:r>
            <a:endParaRPr lang="en-US" i="1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673305" y="1010072"/>
            <a:ext cx="7523640" cy="49316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r>
              <a:rPr lang="en-ID" sz="2400" dirty="0">
                <a:latin typeface="Consolas" panose="020B0609020204030204" pitchFamily="49" charset="0"/>
              </a:rPr>
              <a:t>&lt;</a:t>
            </a:r>
            <a:r>
              <a:rPr lang="en-ID" sz="2400" dirty="0" err="1">
                <a:latin typeface="Consolas" panose="020B0609020204030204" pitchFamily="49" charset="0"/>
              </a:rPr>
              <a:t>ul</a:t>
            </a:r>
            <a:r>
              <a:rPr lang="en-ID" sz="2400" dirty="0">
                <a:latin typeface="Consolas" panose="020B0609020204030204" pitchFamily="49" charset="0"/>
              </a:rPr>
              <a:t> </a:t>
            </a:r>
            <a:r>
              <a:rPr lang="en-ID" sz="2400" dirty="0">
                <a:solidFill>
                  <a:srgbClr val="009696"/>
                </a:solidFill>
                <a:latin typeface="Consolas" panose="020B0609020204030204" pitchFamily="49" charset="0"/>
              </a:rPr>
              <a:t>class=</a:t>
            </a:r>
            <a:r>
              <a:rPr lang="en-ID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"</a:t>
            </a:r>
            <a:r>
              <a:rPr lang="en-ID" sz="2400" b="1" dirty="0" err="1" smtClean="0">
                <a:solidFill>
                  <a:srgbClr val="FF0000"/>
                </a:solidFill>
                <a:latin typeface="Consolas" panose="020B0609020204030204" pitchFamily="49" charset="0"/>
              </a:rPr>
              <a:t>nav</a:t>
            </a:r>
            <a:r>
              <a:rPr lang="en-ID" sz="2400" b="1" dirty="0" smtClean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  <a:r>
              <a:rPr lang="en-ID" sz="2400" b="1" dirty="0" err="1" smtClean="0">
                <a:solidFill>
                  <a:srgbClr val="00B0F0"/>
                </a:solidFill>
                <a:latin typeface="Consolas" panose="020B0609020204030204" pitchFamily="49" charset="0"/>
              </a:rPr>
              <a:t>nav</a:t>
            </a:r>
            <a:r>
              <a:rPr lang="en-ID" sz="2400" b="1" dirty="0" smtClean="0">
                <a:solidFill>
                  <a:srgbClr val="00B0F0"/>
                </a:solidFill>
                <a:latin typeface="Consolas" panose="020B0609020204030204" pitchFamily="49" charset="0"/>
              </a:rPr>
              <a:t>-tabs</a:t>
            </a:r>
            <a:r>
              <a:rPr lang="en-ID" sz="2400" b="1" dirty="0" smtClean="0">
                <a:solidFill>
                  <a:srgbClr val="FF0000"/>
                </a:solidFill>
                <a:latin typeface="Consolas" panose="020B0609020204030204" pitchFamily="49" charset="0"/>
              </a:rPr>
              <a:t>"</a:t>
            </a:r>
            <a:r>
              <a:rPr lang="en-ID" sz="2400" dirty="0" smtClean="0">
                <a:latin typeface="Consolas" panose="020B0609020204030204" pitchFamily="49" charset="0"/>
              </a:rPr>
              <a:t>&gt;</a:t>
            </a:r>
          </a:p>
          <a:p>
            <a:r>
              <a:rPr lang="en-ID" sz="2400" dirty="0" smtClean="0">
                <a:latin typeface="Consolas" panose="020B0609020204030204" pitchFamily="49" charset="0"/>
              </a:rPr>
              <a:t>  &lt;</a:t>
            </a:r>
            <a:r>
              <a:rPr lang="en-ID" sz="2400" dirty="0">
                <a:latin typeface="Consolas" panose="020B0609020204030204" pitchFamily="49" charset="0"/>
              </a:rPr>
              <a:t>li </a:t>
            </a:r>
            <a:r>
              <a:rPr lang="en-ID" sz="2400" dirty="0">
                <a:solidFill>
                  <a:srgbClr val="009696"/>
                </a:solidFill>
                <a:latin typeface="Consolas" panose="020B0609020204030204" pitchFamily="49" charset="0"/>
              </a:rPr>
              <a:t>class=</a:t>
            </a:r>
            <a:r>
              <a:rPr lang="en-ID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"</a:t>
            </a:r>
            <a:r>
              <a:rPr lang="en-ID" sz="24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nav</a:t>
            </a:r>
            <a:r>
              <a:rPr lang="en-ID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-item"</a:t>
            </a:r>
            <a:r>
              <a:rPr lang="en-ID" sz="2400" dirty="0">
                <a:latin typeface="Consolas" panose="020B0609020204030204" pitchFamily="49" charset="0"/>
              </a:rPr>
              <a:t>&gt;</a:t>
            </a:r>
          </a:p>
          <a:p>
            <a:r>
              <a:rPr lang="en-ID" sz="2400" dirty="0" smtClean="0">
                <a:latin typeface="Consolas" panose="020B0609020204030204" pitchFamily="49" charset="0"/>
              </a:rPr>
              <a:t>    &lt;</a:t>
            </a:r>
            <a:r>
              <a:rPr lang="en-ID" sz="2400" dirty="0">
                <a:latin typeface="Consolas" panose="020B0609020204030204" pitchFamily="49" charset="0"/>
              </a:rPr>
              <a:t>a </a:t>
            </a:r>
            <a:r>
              <a:rPr lang="en-ID" sz="2400" dirty="0">
                <a:solidFill>
                  <a:srgbClr val="009696"/>
                </a:solidFill>
                <a:latin typeface="Consolas" panose="020B0609020204030204" pitchFamily="49" charset="0"/>
              </a:rPr>
              <a:t>class=</a:t>
            </a:r>
            <a:r>
              <a:rPr lang="en-ID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"</a:t>
            </a:r>
            <a:r>
              <a:rPr lang="en-ID" sz="24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nav</a:t>
            </a:r>
            <a:r>
              <a:rPr lang="en-ID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-link active"</a:t>
            </a:r>
            <a:r>
              <a:rPr lang="en-ID" sz="2400" dirty="0">
                <a:latin typeface="Consolas" panose="020B0609020204030204" pitchFamily="49" charset="0"/>
              </a:rPr>
              <a:t> </a:t>
            </a:r>
            <a:r>
              <a:rPr lang="en-ID" sz="2400" dirty="0" err="1">
                <a:latin typeface="Consolas" panose="020B0609020204030204" pitchFamily="49" charset="0"/>
              </a:rPr>
              <a:t>href</a:t>
            </a:r>
            <a:r>
              <a:rPr lang="en-ID" sz="2400" dirty="0" smtClean="0">
                <a:latin typeface="Consolas" panose="020B0609020204030204" pitchFamily="49" charset="0"/>
              </a:rPr>
              <a:t>="#"&gt;</a:t>
            </a:r>
          </a:p>
          <a:p>
            <a:r>
              <a:rPr lang="en-ID" sz="2400" dirty="0" smtClean="0">
                <a:latin typeface="Consolas" panose="020B0609020204030204" pitchFamily="49" charset="0"/>
              </a:rPr>
              <a:t>    </a:t>
            </a:r>
            <a:r>
              <a:rPr lang="en-ID" sz="2400" b="1" i="1" dirty="0" err="1" smtClean="0">
                <a:latin typeface="Consolas" panose="020B0609020204030204" pitchFamily="49" charset="0"/>
              </a:rPr>
              <a:t>Beranda</a:t>
            </a:r>
            <a:endParaRPr lang="en-ID" sz="2400" b="1" i="1" dirty="0" smtClean="0">
              <a:latin typeface="Consolas" panose="020B0609020204030204" pitchFamily="49" charset="0"/>
            </a:endParaRPr>
          </a:p>
          <a:p>
            <a:r>
              <a:rPr lang="en-ID" sz="2400" dirty="0" smtClean="0">
                <a:latin typeface="Consolas" panose="020B0609020204030204" pitchFamily="49" charset="0"/>
              </a:rPr>
              <a:t>    &lt;/</a:t>
            </a:r>
            <a:r>
              <a:rPr lang="en-ID" sz="2400" dirty="0">
                <a:latin typeface="Consolas" panose="020B0609020204030204" pitchFamily="49" charset="0"/>
              </a:rPr>
              <a:t>a&gt;</a:t>
            </a:r>
          </a:p>
          <a:p>
            <a:r>
              <a:rPr lang="en-ID" sz="2400" dirty="0" smtClean="0">
                <a:latin typeface="Consolas" panose="020B0609020204030204" pitchFamily="49" charset="0"/>
              </a:rPr>
              <a:t>  &lt;/</a:t>
            </a:r>
            <a:r>
              <a:rPr lang="en-ID" sz="2400" dirty="0">
                <a:latin typeface="Consolas" panose="020B0609020204030204" pitchFamily="49" charset="0"/>
              </a:rPr>
              <a:t>li&gt;</a:t>
            </a:r>
          </a:p>
          <a:p>
            <a:r>
              <a:rPr lang="en-ID" sz="2400" dirty="0" smtClean="0">
                <a:latin typeface="Consolas" panose="020B0609020204030204" pitchFamily="49" charset="0"/>
              </a:rPr>
              <a:t>  &lt;</a:t>
            </a:r>
            <a:r>
              <a:rPr lang="en-ID" sz="2400" dirty="0">
                <a:latin typeface="Consolas" panose="020B0609020204030204" pitchFamily="49" charset="0"/>
              </a:rPr>
              <a:t>li </a:t>
            </a:r>
            <a:r>
              <a:rPr lang="en-ID" sz="2400" dirty="0">
                <a:solidFill>
                  <a:srgbClr val="009696"/>
                </a:solidFill>
                <a:latin typeface="Consolas" panose="020B0609020204030204" pitchFamily="49" charset="0"/>
              </a:rPr>
              <a:t>class=</a:t>
            </a:r>
            <a:r>
              <a:rPr lang="en-ID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"</a:t>
            </a:r>
            <a:r>
              <a:rPr lang="en-ID" sz="24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nav</a:t>
            </a:r>
            <a:r>
              <a:rPr lang="en-ID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-item"</a:t>
            </a:r>
            <a:r>
              <a:rPr lang="en-ID" sz="2400" dirty="0">
                <a:latin typeface="Consolas" panose="020B0609020204030204" pitchFamily="49" charset="0"/>
              </a:rPr>
              <a:t>&gt;</a:t>
            </a:r>
          </a:p>
          <a:p>
            <a:r>
              <a:rPr lang="en-ID" sz="2400" dirty="0" smtClean="0">
                <a:latin typeface="Consolas" panose="020B0609020204030204" pitchFamily="49" charset="0"/>
              </a:rPr>
              <a:t>    &lt;</a:t>
            </a:r>
            <a:r>
              <a:rPr lang="en-ID" sz="2400" dirty="0">
                <a:latin typeface="Consolas" panose="020B0609020204030204" pitchFamily="49" charset="0"/>
              </a:rPr>
              <a:t>a </a:t>
            </a:r>
            <a:r>
              <a:rPr lang="en-ID" sz="2400" dirty="0">
                <a:solidFill>
                  <a:srgbClr val="009696"/>
                </a:solidFill>
                <a:latin typeface="Consolas" panose="020B0609020204030204" pitchFamily="49" charset="0"/>
              </a:rPr>
              <a:t>class=</a:t>
            </a:r>
            <a:r>
              <a:rPr lang="en-ID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"</a:t>
            </a:r>
            <a:r>
              <a:rPr lang="en-ID" sz="24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nav</a:t>
            </a:r>
            <a:r>
              <a:rPr lang="en-ID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-link"</a:t>
            </a:r>
            <a:r>
              <a:rPr lang="en-ID" sz="2400" dirty="0">
                <a:latin typeface="Consolas" panose="020B0609020204030204" pitchFamily="49" charset="0"/>
              </a:rPr>
              <a:t> </a:t>
            </a:r>
            <a:r>
              <a:rPr lang="en-ID" sz="2400" dirty="0" err="1">
                <a:latin typeface="Consolas" panose="020B0609020204030204" pitchFamily="49" charset="0"/>
              </a:rPr>
              <a:t>href</a:t>
            </a:r>
            <a:r>
              <a:rPr lang="en-ID" sz="2400" dirty="0" smtClean="0">
                <a:latin typeface="Consolas" panose="020B0609020204030204" pitchFamily="49" charset="0"/>
              </a:rPr>
              <a:t>="#"&gt;</a:t>
            </a:r>
          </a:p>
          <a:p>
            <a:r>
              <a:rPr lang="en-ID" sz="2400" dirty="0" smtClean="0">
                <a:latin typeface="Consolas" panose="020B0609020204030204" pitchFamily="49" charset="0"/>
              </a:rPr>
              <a:t>    </a:t>
            </a:r>
            <a:r>
              <a:rPr lang="en-ID" sz="2400" b="1" i="1" dirty="0" err="1" smtClean="0">
                <a:latin typeface="Consolas" panose="020B0609020204030204" pitchFamily="49" charset="0"/>
              </a:rPr>
              <a:t>Galeri</a:t>
            </a:r>
            <a:endParaRPr lang="en-ID" sz="2400" b="1" i="1" dirty="0" smtClean="0">
              <a:latin typeface="Consolas" panose="020B0609020204030204" pitchFamily="49" charset="0"/>
            </a:endParaRPr>
          </a:p>
          <a:p>
            <a:r>
              <a:rPr lang="en-ID" sz="2400" dirty="0" smtClean="0">
                <a:latin typeface="Consolas" panose="020B0609020204030204" pitchFamily="49" charset="0"/>
              </a:rPr>
              <a:t>    &lt;/</a:t>
            </a:r>
            <a:r>
              <a:rPr lang="en-ID" sz="2400" dirty="0">
                <a:latin typeface="Consolas" panose="020B0609020204030204" pitchFamily="49" charset="0"/>
              </a:rPr>
              <a:t>a&gt;</a:t>
            </a:r>
          </a:p>
          <a:p>
            <a:r>
              <a:rPr lang="en-ID" sz="2400" dirty="0" smtClean="0">
                <a:latin typeface="Consolas" panose="020B0609020204030204" pitchFamily="49" charset="0"/>
              </a:rPr>
              <a:t>  &lt;/</a:t>
            </a:r>
            <a:r>
              <a:rPr lang="en-ID" sz="2400" dirty="0">
                <a:latin typeface="Consolas" panose="020B0609020204030204" pitchFamily="49" charset="0"/>
              </a:rPr>
              <a:t>li&gt;</a:t>
            </a:r>
          </a:p>
          <a:p>
            <a:r>
              <a:rPr lang="en-ID" sz="2400" dirty="0" smtClean="0">
                <a:latin typeface="Consolas" panose="020B0609020204030204" pitchFamily="49" charset="0"/>
              </a:rPr>
              <a:t>  &lt;</a:t>
            </a:r>
            <a:r>
              <a:rPr lang="en-ID" sz="2400" dirty="0">
                <a:latin typeface="Consolas" panose="020B0609020204030204" pitchFamily="49" charset="0"/>
              </a:rPr>
              <a:t>li </a:t>
            </a:r>
            <a:r>
              <a:rPr lang="en-ID" sz="2400" dirty="0">
                <a:solidFill>
                  <a:srgbClr val="009696"/>
                </a:solidFill>
                <a:latin typeface="Consolas" panose="020B0609020204030204" pitchFamily="49" charset="0"/>
              </a:rPr>
              <a:t>class=</a:t>
            </a:r>
            <a:r>
              <a:rPr lang="en-ID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"</a:t>
            </a:r>
            <a:r>
              <a:rPr lang="en-ID" sz="24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nav</a:t>
            </a:r>
            <a:r>
              <a:rPr lang="en-ID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-item"</a:t>
            </a:r>
            <a:r>
              <a:rPr lang="en-ID" sz="2400" dirty="0">
                <a:latin typeface="Consolas" panose="020B0609020204030204" pitchFamily="49" charset="0"/>
              </a:rPr>
              <a:t>&gt;</a:t>
            </a:r>
          </a:p>
          <a:p>
            <a:r>
              <a:rPr lang="en-ID" sz="2400" dirty="0" smtClean="0">
                <a:latin typeface="Consolas" panose="020B0609020204030204" pitchFamily="49" charset="0"/>
              </a:rPr>
              <a:t>    &lt;</a:t>
            </a:r>
            <a:r>
              <a:rPr lang="en-ID" sz="2400" dirty="0">
                <a:latin typeface="Consolas" panose="020B0609020204030204" pitchFamily="49" charset="0"/>
              </a:rPr>
              <a:t>a </a:t>
            </a:r>
            <a:r>
              <a:rPr lang="en-ID" sz="2400" dirty="0">
                <a:solidFill>
                  <a:srgbClr val="009696"/>
                </a:solidFill>
                <a:latin typeface="Consolas" panose="020B0609020204030204" pitchFamily="49" charset="0"/>
              </a:rPr>
              <a:t>class=</a:t>
            </a:r>
            <a:r>
              <a:rPr lang="en-ID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"</a:t>
            </a:r>
            <a:r>
              <a:rPr lang="en-ID" sz="24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nav</a:t>
            </a:r>
            <a:r>
              <a:rPr lang="en-ID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-link"</a:t>
            </a:r>
            <a:r>
              <a:rPr lang="en-ID" sz="2400" dirty="0">
                <a:latin typeface="Consolas" panose="020B0609020204030204" pitchFamily="49" charset="0"/>
              </a:rPr>
              <a:t> </a:t>
            </a:r>
            <a:r>
              <a:rPr lang="en-ID" sz="2400" dirty="0" err="1">
                <a:latin typeface="Consolas" panose="020B0609020204030204" pitchFamily="49" charset="0"/>
              </a:rPr>
              <a:t>href</a:t>
            </a:r>
            <a:r>
              <a:rPr lang="en-ID" sz="2400" dirty="0" smtClean="0">
                <a:latin typeface="Consolas" panose="020B0609020204030204" pitchFamily="49" charset="0"/>
              </a:rPr>
              <a:t>="#"&gt;</a:t>
            </a:r>
          </a:p>
          <a:p>
            <a:r>
              <a:rPr lang="en-ID" sz="2400" dirty="0" smtClean="0">
                <a:latin typeface="Consolas" panose="020B0609020204030204" pitchFamily="49" charset="0"/>
              </a:rPr>
              <a:t>    </a:t>
            </a:r>
            <a:r>
              <a:rPr lang="en-ID" sz="2400" b="1" i="1" dirty="0" err="1" smtClean="0">
                <a:latin typeface="Consolas" panose="020B0609020204030204" pitchFamily="49" charset="0"/>
              </a:rPr>
              <a:t>Tentang</a:t>
            </a:r>
            <a:endParaRPr lang="en-ID" sz="2400" b="1" i="1" dirty="0" smtClean="0">
              <a:latin typeface="Consolas" panose="020B0609020204030204" pitchFamily="49" charset="0"/>
            </a:endParaRPr>
          </a:p>
          <a:p>
            <a:r>
              <a:rPr lang="en-ID" sz="2400" dirty="0" smtClean="0">
                <a:latin typeface="Consolas" panose="020B0609020204030204" pitchFamily="49" charset="0"/>
              </a:rPr>
              <a:t>    &lt;/</a:t>
            </a:r>
            <a:r>
              <a:rPr lang="en-ID" sz="2400" dirty="0">
                <a:latin typeface="Consolas" panose="020B0609020204030204" pitchFamily="49" charset="0"/>
              </a:rPr>
              <a:t>a&gt;</a:t>
            </a:r>
          </a:p>
          <a:p>
            <a:r>
              <a:rPr lang="en-ID" sz="2400" dirty="0" smtClean="0">
                <a:latin typeface="Consolas" panose="020B0609020204030204" pitchFamily="49" charset="0"/>
              </a:rPr>
              <a:t>  &lt;/</a:t>
            </a:r>
            <a:r>
              <a:rPr lang="en-ID" sz="2400" dirty="0">
                <a:latin typeface="Consolas" panose="020B0609020204030204" pitchFamily="49" charset="0"/>
              </a:rPr>
              <a:t>li&gt;</a:t>
            </a:r>
          </a:p>
          <a:p>
            <a:r>
              <a:rPr lang="en-ID" sz="2400" dirty="0">
                <a:latin typeface="Consolas" panose="020B0609020204030204" pitchFamily="49" charset="0"/>
              </a:rPr>
              <a:t>&lt;/</a:t>
            </a:r>
            <a:r>
              <a:rPr lang="en-ID" sz="2400" dirty="0" err="1">
                <a:latin typeface="Consolas" panose="020B0609020204030204" pitchFamily="49" charset="0"/>
              </a:rPr>
              <a:t>ul</a:t>
            </a:r>
            <a:r>
              <a:rPr lang="en-ID" sz="2400" dirty="0">
                <a:latin typeface="Consolas" panose="020B0609020204030204" pitchFamily="49" charset="0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188289819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4878299" y="175861"/>
            <a:ext cx="3646311" cy="940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pPr algn="r"/>
            <a:r>
              <a:rPr lang="en-US" sz="4000" b="1" dirty="0" err="1" smtClean="0">
                <a:solidFill>
                  <a:srgbClr val="009696"/>
                </a:solidFill>
              </a:rPr>
              <a:t>Nav</a:t>
            </a:r>
            <a:r>
              <a:rPr lang="en-US" sz="4000" b="1" dirty="0">
                <a:solidFill>
                  <a:srgbClr val="009696"/>
                </a:solidFill>
              </a:rPr>
              <a:t>-</a:t>
            </a:r>
            <a:r>
              <a:rPr lang="en-US" sz="4000" b="1" dirty="0" smtClean="0">
                <a:solidFill>
                  <a:srgbClr val="009696"/>
                </a:solidFill>
              </a:rPr>
              <a:t>Pills</a:t>
            </a:r>
            <a:endParaRPr lang="en-US" i="1" dirty="0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673305" y="1010072"/>
            <a:ext cx="7523640" cy="49316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r>
              <a:rPr lang="en-ID" sz="2400" dirty="0">
                <a:latin typeface="Consolas" panose="020B0609020204030204" pitchFamily="49" charset="0"/>
              </a:rPr>
              <a:t>&lt;</a:t>
            </a:r>
            <a:r>
              <a:rPr lang="en-ID" sz="2400" dirty="0" err="1">
                <a:latin typeface="Consolas" panose="020B0609020204030204" pitchFamily="49" charset="0"/>
              </a:rPr>
              <a:t>ul</a:t>
            </a:r>
            <a:r>
              <a:rPr lang="en-ID" sz="2400" dirty="0">
                <a:latin typeface="Consolas" panose="020B0609020204030204" pitchFamily="49" charset="0"/>
              </a:rPr>
              <a:t> </a:t>
            </a:r>
            <a:r>
              <a:rPr lang="en-ID" sz="2400" dirty="0">
                <a:solidFill>
                  <a:srgbClr val="009696"/>
                </a:solidFill>
                <a:latin typeface="Consolas" panose="020B0609020204030204" pitchFamily="49" charset="0"/>
              </a:rPr>
              <a:t>class=</a:t>
            </a:r>
            <a:r>
              <a:rPr lang="en-ID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"</a:t>
            </a:r>
            <a:r>
              <a:rPr lang="en-ID" sz="2400" b="1" dirty="0" err="1" smtClean="0">
                <a:solidFill>
                  <a:srgbClr val="FF0000"/>
                </a:solidFill>
                <a:latin typeface="Consolas" panose="020B0609020204030204" pitchFamily="49" charset="0"/>
              </a:rPr>
              <a:t>nav</a:t>
            </a:r>
            <a:r>
              <a:rPr lang="en-ID" sz="2400" b="1" dirty="0" smtClean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  <a:r>
              <a:rPr lang="en-ID" sz="2400" b="1" dirty="0" err="1" smtClean="0">
                <a:solidFill>
                  <a:srgbClr val="00B0F0"/>
                </a:solidFill>
                <a:latin typeface="Consolas" panose="020B0609020204030204" pitchFamily="49" charset="0"/>
              </a:rPr>
              <a:t>nav</a:t>
            </a:r>
            <a:r>
              <a:rPr lang="en-ID" sz="2400" b="1" dirty="0" smtClean="0">
                <a:solidFill>
                  <a:srgbClr val="00B0F0"/>
                </a:solidFill>
                <a:latin typeface="Consolas" panose="020B0609020204030204" pitchFamily="49" charset="0"/>
              </a:rPr>
              <a:t>-pills</a:t>
            </a:r>
            <a:r>
              <a:rPr lang="en-ID" sz="2400" b="1" dirty="0" smtClean="0">
                <a:solidFill>
                  <a:srgbClr val="FF0000"/>
                </a:solidFill>
                <a:latin typeface="Consolas" panose="020B0609020204030204" pitchFamily="49" charset="0"/>
              </a:rPr>
              <a:t>"</a:t>
            </a:r>
            <a:r>
              <a:rPr lang="en-ID" sz="2400" dirty="0" smtClean="0">
                <a:latin typeface="Consolas" panose="020B0609020204030204" pitchFamily="49" charset="0"/>
              </a:rPr>
              <a:t>&gt;</a:t>
            </a:r>
          </a:p>
          <a:p>
            <a:r>
              <a:rPr lang="en-ID" sz="2400" dirty="0" smtClean="0">
                <a:latin typeface="Consolas" panose="020B0609020204030204" pitchFamily="49" charset="0"/>
              </a:rPr>
              <a:t>  &lt;</a:t>
            </a:r>
            <a:r>
              <a:rPr lang="en-ID" sz="2400" dirty="0">
                <a:latin typeface="Consolas" panose="020B0609020204030204" pitchFamily="49" charset="0"/>
              </a:rPr>
              <a:t>li </a:t>
            </a:r>
            <a:r>
              <a:rPr lang="en-ID" sz="2400" dirty="0">
                <a:solidFill>
                  <a:srgbClr val="009696"/>
                </a:solidFill>
                <a:latin typeface="Consolas" panose="020B0609020204030204" pitchFamily="49" charset="0"/>
              </a:rPr>
              <a:t>class=</a:t>
            </a:r>
            <a:r>
              <a:rPr lang="en-ID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"</a:t>
            </a:r>
            <a:r>
              <a:rPr lang="en-ID" sz="24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nav</a:t>
            </a:r>
            <a:r>
              <a:rPr lang="en-ID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-item"</a:t>
            </a:r>
            <a:r>
              <a:rPr lang="en-ID" sz="2400" dirty="0">
                <a:latin typeface="Consolas" panose="020B0609020204030204" pitchFamily="49" charset="0"/>
              </a:rPr>
              <a:t>&gt;</a:t>
            </a:r>
          </a:p>
          <a:p>
            <a:r>
              <a:rPr lang="en-ID" sz="2400" dirty="0" smtClean="0">
                <a:latin typeface="Consolas" panose="020B0609020204030204" pitchFamily="49" charset="0"/>
              </a:rPr>
              <a:t>    &lt;</a:t>
            </a:r>
            <a:r>
              <a:rPr lang="en-ID" sz="2400" dirty="0">
                <a:latin typeface="Consolas" panose="020B0609020204030204" pitchFamily="49" charset="0"/>
              </a:rPr>
              <a:t>a </a:t>
            </a:r>
            <a:r>
              <a:rPr lang="en-ID" sz="2400" dirty="0">
                <a:solidFill>
                  <a:srgbClr val="009696"/>
                </a:solidFill>
                <a:latin typeface="Consolas" panose="020B0609020204030204" pitchFamily="49" charset="0"/>
              </a:rPr>
              <a:t>class=</a:t>
            </a:r>
            <a:r>
              <a:rPr lang="en-ID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"</a:t>
            </a:r>
            <a:r>
              <a:rPr lang="en-ID" sz="24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nav</a:t>
            </a:r>
            <a:r>
              <a:rPr lang="en-ID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-link active"</a:t>
            </a:r>
            <a:r>
              <a:rPr lang="en-ID" sz="2400" dirty="0">
                <a:latin typeface="Consolas" panose="020B0609020204030204" pitchFamily="49" charset="0"/>
              </a:rPr>
              <a:t> </a:t>
            </a:r>
            <a:r>
              <a:rPr lang="en-ID" sz="2400" dirty="0" err="1">
                <a:latin typeface="Consolas" panose="020B0609020204030204" pitchFamily="49" charset="0"/>
              </a:rPr>
              <a:t>href</a:t>
            </a:r>
            <a:r>
              <a:rPr lang="en-ID" sz="2400" dirty="0" smtClean="0">
                <a:latin typeface="Consolas" panose="020B0609020204030204" pitchFamily="49" charset="0"/>
              </a:rPr>
              <a:t>="#"&gt;</a:t>
            </a:r>
          </a:p>
          <a:p>
            <a:r>
              <a:rPr lang="en-ID" sz="2400" dirty="0" smtClean="0">
                <a:latin typeface="Consolas" panose="020B0609020204030204" pitchFamily="49" charset="0"/>
              </a:rPr>
              <a:t>    </a:t>
            </a:r>
            <a:r>
              <a:rPr lang="en-ID" sz="2400" b="1" i="1" dirty="0" err="1" smtClean="0">
                <a:latin typeface="Consolas" panose="020B0609020204030204" pitchFamily="49" charset="0"/>
              </a:rPr>
              <a:t>Beranda</a:t>
            </a:r>
            <a:endParaRPr lang="en-ID" sz="2400" b="1" i="1" dirty="0" smtClean="0">
              <a:latin typeface="Consolas" panose="020B0609020204030204" pitchFamily="49" charset="0"/>
            </a:endParaRPr>
          </a:p>
          <a:p>
            <a:r>
              <a:rPr lang="en-ID" sz="2400" dirty="0" smtClean="0">
                <a:latin typeface="Consolas" panose="020B0609020204030204" pitchFamily="49" charset="0"/>
              </a:rPr>
              <a:t>    &lt;/</a:t>
            </a:r>
            <a:r>
              <a:rPr lang="en-ID" sz="2400" dirty="0">
                <a:latin typeface="Consolas" panose="020B0609020204030204" pitchFamily="49" charset="0"/>
              </a:rPr>
              <a:t>a&gt;</a:t>
            </a:r>
          </a:p>
          <a:p>
            <a:r>
              <a:rPr lang="en-ID" sz="2400" dirty="0" smtClean="0">
                <a:latin typeface="Consolas" panose="020B0609020204030204" pitchFamily="49" charset="0"/>
              </a:rPr>
              <a:t>  &lt;/</a:t>
            </a:r>
            <a:r>
              <a:rPr lang="en-ID" sz="2400" dirty="0">
                <a:latin typeface="Consolas" panose="020B0609020204030204" pitchFamily="49" charset="0"/>
              </a:rPr>
              <a:t>li&gt;</a:t>
            </a:r>
          </a:p>
          <a:p>
            <a:r>
              <a:rPr lang="en-ID" sz="2400" dirty="0" smtClean="0">
                <a:latin typeface="Consolas" panose="020B0609020204030204" pitchFamily="49" charset="0"/>
              </a:rPr>
              <a:t>  &lt;</a:t>
            </a:r>
            <a:r>
              <a:rPr lang="en-ID" sz="2400" dirty="0">
                <a:latin typeface="Consolas" panose="020B0609020204030204" pitchFamily="49" charset="0"/>
              </a:rPr>
              <a:t>li </a:t>
            </a:r>
            <a:r>
              <a:rPr lang="en-ID" sz="2400" dirty="0">
                <a:solidFill>
                  <a:srgbClr val="009696"/>
                </a:solidFill>
                <a:latin typeface="Consolas" panose="020B0609020204030204" pitchFamily="49" charset="0"/>
              </a:rPr>
              <a:t>class=</a:t>
            </a:r>
            <a:r>
              <a:rPr lang="en-ID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"</a:t>
            </a:r>
            <a:r>
              <a:rPr lang="en-ID" sz="24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nav</a:t>
            </a:r>
            <a:r>
              <a:rPr lang="en-ID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-item"</a:t>
            </a:r>
            <a:r>
              <a:rPr lang="en-ID" sz="2400" dirty="0">
                <a:latin typeface="Consolas" panose="020B0609020204030204" pitchFamily="49" charset="0"/>
              </a:rPr>
              <a:t>&gt;</a:t>
            </a:r>
          </a:p>
          <a:p>
            <a:r>
              <a:rPr lang="en-ID" sz="2400" dirty="0" smtClean="0">
                <a:latin typeface="Consolas" panose="020B0609020204030204" pitchFamily="49" charset="0"/>
              </a:rPr>
              <a:t>    &lt;</a:t>
            </a:r>
            <a:r>
              <a:rPr lang="en-ID" sz="2400" dirty="0">
                <a:latin typeface="Consolas" panose="020B0609020204030204" pitchFamily="49" charset="0"/>
              </a:rPr>
              <a:t>a </a:t>
            </a:r>
            <a:r>
              <a:rPr lang="en-ID" sz="2400" dirty="0">
                <a:solidFill>
                  <a:srgbClr val="009696"/>
                </a:solidFill>
                <a:latin typeface="Consolas" panose="020B0609020204030204" pitchFamily="49" charset="0"/>
              </a:rPr>
              <a:t>class=</a:t>
            </a:r>
            <a:r>
              <a:rPr lang="en-ID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"</a:t>
            </a:r>
            <a:r>
              <a:rPr lang="en-ID" sz="24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nav</a:t>
            </a:r>
            <a:r>
              <a:rPr lang="en-ID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-link"</a:t>
            </a:r>
            <a:r>
              <a:rPr lang="en-ID" sz="2400" dirty="0">
                <a:latin typeface="Consolas" panose="020B0609020204030204" pitchFamily="49" charset="0"/>
              </a:rPr>
              <a:t> </a:t>
            </a:r>
            <a:r>
              <a:rPr lang="en-ID" sz="2400" dirty="0" err="1">
                <a:latin typeface="Consolas" panose="020B0609020204030204" pitchFamily="49" charset="0"/>
              </a:rPr>
              <a:t>href</a:t>
            </a:r>
            <a:r>
              <a:rPr lang="en-ID" sz="2400" dirty="0" smtClean="0">
                <a:latin typeface="Consolas" panose="020B0609020204030204" pitchFamily="49" charset="0"/>
              </a:rPr>
              <a:t>="#"&gt;</a:t>
            </a:r>
          </a:p>
          <a:p>
            <a:r>
              <a:rPr lang="en-ID" sz="2400" dirty="0" smtClean="0">
                <a:latin typeface="Consolas" panose="020B0609020204030204" pitchFamily="49" charset="0"/>
              </a:rPr>
              <a:t>    </a:t>
            </a:r>
            <a:r>
              <a:rPr lang="en-ID" sz="2400" b="1" i="1" dirty="0" err="1" smtClean="0">
                <a:latin typeface="Consolas" panose="020B0609020204030204" pitchFamily="49" charset="0"/>
              </a:rPr>
              <a:t>Galeri</a:t>
            </a:r>
            <a:endParaRPr lang="en-ID" sz="2400" b="1" i="1" dirty="0" smtClean="0">
              <a:latin typeface="Consolas" panose="020B0609020204030204" pitchFamily="49" charset="0"/>
            </a:endParaRPr>
          </a:p>
          <a:p>
            <a:r>
              <a:rPr lang="en-ID" sz="2400" dirty="0" smtClean="0">
                <a:latin typeface="Consolas" panose="020B0609020204030204" pitchFamily="49" charset="0"/>
              </a:rPr>
              <a:t>    &lt;/</a:t>
            </a:r>
            <a:r>
              <a:rPr lang="en-ID" sz="2400" dirty="0">
                <a:latin typeface="Consolas" panose="020B0609020204030204" pitchFamily="49" charset="0"/>
              </a:rPr>
              <a:t>a&gt;</a:t>
            </a:r>
          </a:p>
          <a:p>
            <a:r>
              <a:rPr lang="en-ID" sz="2400" dirty="0" smtClean="0">
                <a:latin typeface="Consolas" panose="020B0609020204030204" pitchFamily="49" charset="0"/>
              </a:rPr>
              <a:t>  &lt;/</a:t>
            </a:r>
            <a:r>
              <a:rPr lang="en-ID" sz="2400" dirty="0">
                <a:latin typeface="Consolas" panose="020B0609020204030204" pitchFamily="49" charset="0"/>
              </a:rPr>
              <a:t>li&gt;</a:t>
            </a:r>
          </a:p>
          <a:p>
            <a:r>
              <a:rPr lang="en-ID" sz="2400" dirty="0" smtClean="0">
                <a:latin typeface="Consolas" panose="020B0609020204030204" pitchFamily="49" charset="0"/>
              </a:rPr>
              <a:t>  &lt;</a:t>
            </a:r>
            <a:r>
              <a:rPr lang="en-ID" sz="2400" dirty="0">
                <a:latin typeface="Consolas" panose="020B0609020204030204" pitchFamily="49" charset="0"/>
              </a:rPr>
              <a:t>li </a:t>
            </a:r>
            <a:r>
              <a:rPr lang="en-ID" sz="2400" dirty="0">
                <a:solidFill>
                  <a:srgbClr val="009696"/>
                </a:solidFill>
                <a:latin typeface="Consolas" panose="020B0609020204030204" pitchFamily="49" charset="0"/>
              </a:rPr>
              <a:t>class=</a:t>
            </a:r>
            <a:r>
              <a:rPr lang="en-ID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"</a:t>
            </a:r>
            <a:r>
              <a:rPr lang="en-ID" sz="24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nav</a:t>
            </a:r>
            <a:r>
              <a:rPr lang="en-ID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-item"</a:t>
            </a:r>
            <a:r>
              <a:rPr lang="en-ID" sz="2400" dirty="0">
                <a:latin typeface="Consolas" panose="020B0609020204030204" pitchFamily="49" charset="0"/>
              </a:rPr>
              <a:t>&gt;</a:t>
            </a:r>
          </a:p>
          <a:p>
            <a:r>
              <a:rPr lang="en-ID" sz="2400" dirty="0" smtClean="0">
                <a:latin typeface="Consolas" panose="020B0609020204030204" pitchFamily="49" charset="0"/>
              </a:rPr>
              <a:t>    &lt;</a:t>
            </a:r>
            <a:r>
              <a:rPr lang="en-ID" sz="2400" dirty="0">
                <a:latin typeface="Consolas" panose="020B0609020204030204" pitchFamily="49" charset="0"/>
              </a:rPr>
              <a:t>a </a:t>
            </a:r>
            <a:r>
              <a:rPr lang="en-ID" sz="2400" dirty="0">
                <a:solidFill>
                  <a:srgbClr val="009696"/>
                </a:solidFill>
                <a:latin typeface="Consolas" panose="020B0609020204030204" pitchFamily="49" charset="0"/>
              </a:rPr>
              <a:t>class=</a:t>
            </a:r>
            <a:r>
              <a:rPr lang="en-ID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"</a:t>
            </a:r>
            <a:r>
              <a:rPr lang="en-ID" sz="24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nav</a:t>
            </a:r>
            <a:r>
              <a:rPr lang="en-ID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-link"</a:t>
            </a:r>
            <a:r>
              <a:rPr lang="en-ID" sz="2400" dirty="0">
                <a:latin typeface="Consolas" panose="020B0609020204030204" pitchFamily="49" charset="0"/>
              </a:rPr>
              <a:t> </a:t>
            </a:r>
            <a:r>
              <a:rPr lang="en-ID" sz="2400" dirty="0" err="1">
                <a:latin typeface="Consolas" panose="020B0609020204030204" pitchFamily="49" charset="0"/>
              </a:rPr>
              <a:t>href</a:t>
            </a:r>
            <a:r>
              <a:rPr lang="en-ID" sz="2400" dirty="0" smtClean="0">
                <a:latin typeface="Consolas" panose="020B0609020204030204" pitchFamily="49" charset="0"/>
              </a:rPr>
              <a:t>="#"&gt;</a:t>
            </a:r>
          </a:p>
          <a:p>
            <a:r>
              <a:rPr lang="en-ID" sz="2400" dirty="0" smtClean="0">
                <a:latin typeface="Consolas" panose="020B0609020204030204" pitchFamily="49" charset="0"/>
              </a:rPr>
              <a:t>    </a:t>
            </a:r>
            <a:r>
              <a:rPr lang="en-ID" sz="2400" b="1" i="1" dirty="0" err="1" smtClean="0">
                <a:latin typeface="Consolas" panose="020B0609020204030204" pitchFamily="49" charset="0"/>
              </a:rPr>
              <a:t>Tentang</a:t>
            </a:r>
            <a:endParaRPr lang="en-ID" sz="2400" b="1" i="1" dirty="0" smtClean="0">
              <a:latin typeface="Consolas" panose="020B0609020204030204" pitchFamily="49" charset="0"/>
            </a:endParaRPr>
          </a:p>
          <a:p>
            <a:r>
              <a:rPr lang="en-ID" sz="2400" dirty="0" smtClean="0">
                <a:latin typeface="Consolas" panose="020B0609020204030204" pitchFamily="49" charset="0"/>
              </a:rPr>
              <a:t>    &lt;/</a:t>
            </a:r>
            <a:r>
              <a:rPr lang="en-ID" sz="2400" dirty="0">
                <a:latin typeface="Consolas" panose="020B0609020204030204" pitchFamily="49" charset="0"/>
              </a:rPr>
              <a:t>a&gt;</a:t>
            </a:r>
          </a:p>
          <a:p>
            <a:r>
              <a:rPr lang="en-ID" sz="2400" dirty="0" smtClean="0">
                <a:latin typeface="Consolas" panose="020B0609020204030204" pitchFamily="49" charset="0"/>
              </a:rPr>
              <a:t>  &lt;/</a:t>
            </a:r>
            <a:r>
              <a:rPr lang="en-ID" sz="2400" dirty="0">
                <a:latin typeface="Consolas" panose="020B0609020204030204" pitchFamily="49" charset="0"/>
              </a:rPr>
              <a:t>li&gt;</a:t>
            </a:r>
          </a:p>
          <a:p>
            <a:r>
              <a:rPr lang="en-ID" sz="2400" dirty="0">
                <a:latin typeface="Consolas" panose="020B0609020204030204" pitchFamily="49" charset="0"/>
              </a:rPr>
              <a:t>&lt;/</a:t>
            </a:r>
            <a:r>
              <a:rPr lang="en-ID" sz="2400" dirty="0" err="1">
                <a:latin typeface="Consolas" panose="020B0609020204030204" pitchFamily="49" charset="0"/>
              </a:rPr>
              <a:t>ul</a:t>
            </a:r>
            <a:r>
              <a:rPr lang="en-ID" sz="2400" dirty="0">
                <a:latin typeface="Consolas" panose="020B0609020204030204" pitchFamily="49" charset="0"/>
              </a:rPr>
              <a:t>&gt;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4049" t="10878" r="54228" b="77016"/>
          <a:stretch/>
        </p:blipFill>
        <p:spPr>
          <a:xfrm>
            <a:off x="2993512" y="5595257"/>
            <a:ext cx="5858763" cy="95617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52017164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2307772" y="169191"/>
            <a:ext cx="6208889" cy="1114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pPr algn="r"/>
            <a:r>
              <a:rPr lang="en-US" b="1" dirty="0" err="1" smtClean="0">
                <a:solidFill>
                  <a:srgbClr val="009696"/>
                </a:solidFill>
              </a:rPr>
              <a:t>Nav</a:t>
            </a:r>
            <a:r>
              <a:rPr lang="en-US" b="1" dirty="0" smtClean="0">
                <a:solidFill>
                  <a:srgbClr val="009696"/>
                </a:solidFill>
              </a:rPr>
              <a:t>-Tabs &amp; </a:t>
            </a:r>
            <a:r>
              <a:rPr lang="en-US" b="1" dirty="0" err="1" smtClean="0">
                <a:solidFill>
                  <a:srgbClr val="009696"/>
                </a:solidFill>
              </a:rPr>
              <a:t>Nav</a:t>
            </a:r>
            <a:r>
              <a:rPr lang="en-US" b="1" dirty="0" smtClean="0">
                <a:solidFill>
                  <a:srgbClr val="009696"/>
                </a:solidFill>
              </a:rPr>
              <a:t>-Pills</a:t>
            </a:r>
            <a:endParaRPr lang="en-US" sz="3200" i="1" dirty="0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553564" y="3036543"/>
            <a:ext cx="8873465" cy="17928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r>
              <a:rPr lang="en-ID" sz="3000" dirty="0">
                <a:latin typeface="Consolas" panose="020B0609020204030204" pitchFamily="49" charset="0"/>
              </a:rPr>
              <a:t>&lt;script&gt;</a:t>
            </a:r>
          </a:p>
          <a:p>
            <a:endParaRPr lang="en-US" sz="3000" dirty="0" smtClean="0">
              <a:latin typeface="Consolas" panose="020B0609020204030204" pitchFamily="49" charset="0"/>
            </a:endParaRPr>
          </a:p>
          <a:p>
            <a:r>
              <a:rPr lang="en-US" sz="3000" dirty="0" smtClean="0">
                <a:latin typeface="Consolas" panose="020B0609020204030204" pitchFamily="49" charset="0"/>
              </a:rPr>
              <a:t>$(</a:t>
            </a:r>
            <a:r>
              <a:rPr lang="en-US" sz="3000" b="1" dirty="0" smtClean="0">
                <a:solidFill>
                  <a:srgbClr val="009696"/>
                </a:solidFill>
                <a:latin typeface="Consolas" panose="020B0609020204030204" pitchFamily="49" charset="0"/>
              </a:rPr>
              <a:t>".</a:t>
            </a:r>
            <a:r>
              <a:rPr lang="en-US" sz="3000" b="1" dirty="0" err="1">
                <a:solidFill>
                  <a:srgbClr val="009696"/>
                </a:solidFill>
                <a:latin typeface="Consolas" panose="020B0609020204030204" pitchFamily="49" charset="0"/>
              </a:rPr>
              <a:t>nav</a:t>
            </a:r>
            <a:r>
              <a:rPr lang="en-US" sz="3000" b="1" dirty="0">
                <a:solidFill>
                  <a:srgbClr val="009696"/>
                </a:solidFill>
                <a:latin typeface="Consolas" panose="020B0609020204030204" pitchFamily="49" charset="0"/>
              </a:rPr>
              <a:t>-link</a:t>
            </a:r>
            <a:r>
              <a:rPr lang="en-US" sz="3000" b="1" dirty="0" smtClean="0">
                <a:solidFill>
                  <a:srgbClr val="009696"/>
                </a:solidFill>
                <a:latin typeface="Consolas" panose="020B0609020204030204" pitchFamily="49" charset="0"/>
              </a:rPr>
              <a:t>"</a:t>
            </a:r>
            <a:r>
              <a:rPr lang="en-US" sz="3000" dirty="0" smtClean="0">
                <a:latin typeface="Consolas" panose="020B0609020204030204" pitchFamily="49" charset="0"/>
              </a:rPr>
              <a:t>).click(function</a:t>
            </a:r>
            <a:r>
              <a:rPr lang="en-US" sz="3000" dirty="0">
                <a:latin typeface="Consolas" panose="020B0609020204030204" pitchFamily="49" charset="0"/>
              </a:rPr>
              <a:t>(){</a:t>
            </a:r>
          </a:p>
          <a:p>
            <a:r>
              <a:rPr lang="en-US" sz="3000" dirty="0" smtClean="0">
                <a:latin typeface="Consolas" panose="020B0609020204030204" pitchFamily="49" charset="0"/>
              </a:rPr>
              <a:t>  $(</a:t>
            </a:r>
            <a:r>
              <a:rPr lang="en-US" sz="3000" b="1" dirty="0" smtClean="0">
                <a:solidFill>
                  <a:srgbClr val="009696"/>
                </a:solidFill>
                <a:latin typeface="Consolas" panose="020B0609020204030204" pitchFamily="49" charset="0"/>
              </a:rPr>
              <a:t>".</a:t>
            </a:r>
            <a:r>
              <a:rPr lang="en-US" sz="3000" b="1" dirty="0" err="1">
                <a:solidFill>
                  <a:srgbClr val="009696"/>
                </a:solidFill>
                <a:latin typeface="Consolas" panose="020B0609020204030204" pitchFamily="49" charset="0"/>
              </a:rPr>
              <a:t>nav</a:t>
            </a:r>
            <a:r>
              <a:rPr lang="en-US" sz="3000" b="1" dirty="0">
                <a:solidFill>
                  <a:srgbClr val="009696"/>
                </a:solidFill>
                <a:latin typeface="Consolas" panose="020B0609020204030204" pitchFamily="49" charset="0"/>
              </a:rPr>
              <a:t>-link"</a:t>
            </a:r>
            <a:r>
              <a:rPr lang="en-US" sz="3000" dirty="0">
                <a:latin typeface="Consolas" panose="020B0609020204030204" pitchFamily="49" charset="0"/>
              </a:rPr>
              <a:t>).</a:t>
            </a:r>
            <a:r>
              <a:rPr lang="en-US" sz="3000" dirty="0" err="1">
                <a:latin typeface="Consolas" panose="020B0609020204030204" pitchFamily="49" charset="0"/>
              </a:rPr>
              <a:t>removeClass</a:t>
            </a:r>
            <a:r>
              <a:rPr lang="en-US" sz="3000" dirty="0">
                <a:latin typeface="Consolas" panose="020B0609020204030204" pitchFamily="49" charset="0"/>
              </a:rPr>
              <a:t>(</a:t>
            </a:r>
            <a:r>
              <a:rPr lang="en-US" sz="3000" b="1" dirty="0">
                <a:solidFill>
                  <a:srgbClr val="FF0000"/>
                </a:solidFill>
                <a:latin typeface="Consolas" panose="020B0609020204030204" pitchFamily="49" charset="0"/>
              </a:rPr>
              <a:t>"active"</a:t>
            </a:r>
            <a:r>
              <a:rPr lang="en-US" sz="3000" dirty="0">
                <a:latin typeface="Consolas" panose="020B0609020204030204" pitchFamily="49" charset="0"/>
              </a:rPr>
              <a:t>);</a:t>
            </a:r>
          </a:p>
          <a:p>
            <a:r>
              <a:rPr lang="en-US" sz="3000" dirty="0" smtClean="0">
                <a:latin typeface="Consolas" panose="020B0609020204030204" pitchFamily="49" charset="0"/>
              </a:rPr>
              <a:t>  $(</a:t>
            </a:r>
            <a:r>
              <a:rPr lang="en-US" sz="3000" b="1" dirty="0">
                <a:solidFill>
                  <a:srgbClr val="009696"/>
                </a:solidFill>
                <a:latin typeface="Consolas" panose="020B0609020204030204" pitchFamily="49" charset="0"/>
              </a:rPr>
              <a:t>this</a:t>
            </a:r>
            <a:r>
              <a:rPr lang="en-US" sz="3000" dirty="0">
                <a:latin typeface="Consolas" panose="020B0609020204030204" pitchFamily="49" charset="0"/>
              </a:rPr>
              <a:t>).</a:t>
            </a:r>
            <a:r>
              <a:rPr lang="en-US" sz="3000" dirty="0" err="1">
                <a:latin typeface="Consolas" panose="020B0609020204030204" pitchFamily="49" charset="0"/>
              </a:rPr>
              <a:t>addClass</a:t>
            </a:r>
            <a:r>
              <a:rPr lang="en-US" sz="3000" dirty="0">
                <a:latin typeface="Consolas" panose="020B0609020204030204" pitchFamily="49" charset="0"/>
              </a:rPr>
              <a:t>(</a:t>
            </a:r>
            <a:r>
              <a:rPr lang="en-US" sz="3000" b="1" dirty="0">
                <a:solidFill>
                  <a:srgbClr val="FF0000"/>
                </a:solidFill>
                <a:latin typeface="Consolas" panose="020B0609020204030204" pitchFamily="49" charset="0"/>
              </a:rPr>
              <a:t>"active"</a:t>
            </a:r>
            <a:r>
              <a:rPr lang="en-US" sz="3000" dirty="0">
                <a:latin typeface="Consolas" panose="020B0609020204030204" pitchFamily="49" charset="0"/>
              </a:rPr>
              <a:t>);</a:t>
            </a:r>
          </a:p>
          <a:p>
            <a:r>
              <a:rPr lang="en-US" sz="3000" dirty="0" smtClean="0">
                <a:latin typeface="Consolas" panose="020B0609020204030204" pitchFamily="49" charset="0"/>
              </a:rPr>
              <a:t>});</a:t>
            </a:r>
          </a:p>
          <a:p>
            <a:endParaRPr lang="en-US" sz="3000" dirty="0">
              <a:latin typeface="Consolas" panose="020B0609020204030204" pitchFamily="49" charset="0"/>
            </a:endParaRPr>
          </a:p>
          <a:p>
            <a:r>
              <a:rPr lang="en-ID" sz="3000" dirty="0" smtClean="0">
                <a:latin typeface="Consolas" panose="020B0609020204030204" pitchFamily="49" charset="0"/>
              </a:rPr>
              <a:t>&lt;/</a:t>
            </a:r>
            <a:r>
              <a:rPr lang="en-ID" sz="3000" dirty="0">
                <a:latin typeface="Consolas" panose="020B0609020204030204" pitchFamily="49" charset="0"/>
              </a:rPr>
              <a:t>script&gt;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553564" y="1074911"/>
            <a:ext cx="5428745" cy="11103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r>
              <a:rPr lang="en-US" sz="3200" b="1" dirty="0" smtClean="0">
                <a:solidFill>
                  <a:srgbClr val="FF0000"/>
                </a:solidFill>
                <a:latin typeface="Gotham" panose="02000604030000020004" pitchFamily="50" charset="0"/>
              </a:rPr>
              <a:t>Insert a jQuery function:</a:t>
            </a:r>
            <a:endParaRPr lang="en-US" sz="2800" dirty="0">
              <a:solidFill>
                <a:srgbClr val="FF0000"/>
              </a:solidFill>
              <a:latin typeface="Gotham" panose="0200060403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863545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411676" y="189451"/>
            <a:ext cx="3364545" cy="940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r>
              <a:rPr lang="en-US" sz="4000" b="1" dirty="0" smtClean="0">
                <a:solidFill>
                  <a:srgbClr val="009696"/>
                </a:solidFill>
              </a:rPr>
              <a:t>Carousel</a:t>
            </a:r>
            <a:endParaRPr lang="en-US" b="1" dirty="0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411676" y="1621972"/>
            <a:ext cx="8536380" cy="43760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r>
              <a:rPr lang="en-ID" sz="2400" dirty="0">
                <a:latin typeface="Consolas" panose="020B0609020204030204" pitchFamily="49" charset="0"/>
              </a:rPr>
              <a:t>&lt;div </a:t>
            </a:r>
            <a:r>
              <a:rPr lang="en-ID" sz="2400" dirty="0">
                <a:solidFill>
                  <a:srgbClr val="009696"/>
                </a:solidFill>
                <a:latin typeface="Consolas" panose="020B0609020204030204" pitchFamily="49" charset="0"/>
              </a:rPr>
              <a:t>class=</a:t>
            </a:r>
            <a:r>
              <a:rPr lang="en-ID" sz="2400" dirty="0">
                <a:solidFill>
                  <a:srgbClr val="FF0000"/>
                </a:solidFill>
                <a:latin typeface="Consolas" panose="020B0609020204030204" pitchFamily="49" charset="0"/>
              </a:rPr>
              <a:t>"carousel"</a:t>
            </a:r>
            <a:r>
              <a:rPr lang="en-ID" sz="2400" dirty="0">
                <a:solidFill>
                  <a:srgbClr val="009696"/>
                </a:solidFill>
                <a:latin typeface="Consolas" panose="020B0609020204030204" pitchFamily="49" charset="0"/>
              </a:rPr>
              <a:t> data-ride=</a:t>
            </a:r>
            <a:r>
              <a:rPr lang="en-ID" sz="2400" dirty="0">
                <a:solidFill>
                  <a:srgbClr val="FF0000"/>
                </a:solidFill>
                <a:latin typeface="Consolas" panose="020B0609020204030204" pitchFamily="49" charset="0"/>
              </a:rPr>
              <a:t>"carousel"</a:t>
            </a:r>
            <a:r>
              <a:rPr lang="en-ID" sz="2400" dirty="0">
                <a:latin typeface="Consolas" panose="020B0609020204030204" pitchFamily="49" charset="0"/>
              </a:rPr>
              <a:t>&gt;</a:t>
            </a:r>
          </a:p>
          <a:p>
            <a:r>
              <a:rPr lang="en-ID" sz="2400" dirty="0" smtClean="0">
                <a:latin typeface="Consolas" panose="020B0609020204030204" pitchFamily="49" charset="0"/>
              </a:rPr>
              <a:t>  &lt;</a:t>
            </a:r>
            <a:r>
              <a:rPr lang="en-ID" sz="2400" dirty="0">
                <a:latin typeface="Consolas" panose="020B0609020204030204" pitchFamily="49" charset="0"/>
              </a:rPr>
              <a:t>div </a:t>
            </a:r>
            <a:r>
              <a:rPr lang="en-ID" sz="2400" dirty="0">
                <a:solidFill>
                  <a:srgbClr val="009696"/>
                </a:solidFill>
                <a:latin typeface="Consolas" panose="020B0609020204030204" pitchFamily="49" charset="0"/>
              </a:rPr>
              <a:t>class=</a:t>
            </a:r>
            <a:r>
              <a:rPr lang="en-ID" sz="2400" dirty="0">
                <a:solidFill>
                  <a:srgbClr val="FF0000"/>
                </a:solidFill>
                <a:latin typeface="Consolas" panose="020B0609020204030204" pitchFamily="49" charset="0"/>
              </a:rPr>
              <a:t>"carousel-inner"</a:t>
            </a:r>
            <a:r>
              <a:rPr lang="en-ID" sz="2400" dirty="0">
                <a:latin typeface="Consolas" panose="020B0609020204030204" pitchFamily="49" charset="0"/>
              </a:rPr>
              <a:t>&gt;</a:t>
            </a:r>
          </a:p>
          <a:p>
            <a:r>
              <a:rPr lang="en-ID" sz="2400" dirty="0" smtClean="0">
                <a:latin typeface="Consolas" panose="020B0609020204030204" pitchFamily="49" charset="0"/>
              </a:rPr>
              <a:t>    &lt;</a:t>
            </a:r>
            <a:r>
              <a:rPr lang="en-ID" sz="2400" dirty="0">
                <a:latin typeface="Consolas" panose="020B0609020204030204" pitchFamily="49" charset="0"/>
              </a:rPr>
              <a:t>div </a:t>
            </a:r>
            <a:r>
              <a:rPr lang="en-ID" sz="2400" dirty="0">
                <a:solidFill>
                  <a:srgbClr val="009696"/>
                </a:solidFill>
                <a:latin typeface="Consolas" panose="020B0609020204030204" pitchFamily="49" charset="0"/>
              </a:rPr>
              <a:t>class=</a:t>
            </a:r>
            <a:r>
              <a:rPr lang="en-ID" sz="2400" dirty="0">
                <a:solidFill>
                  <a:srgbClr val="FF0000"/>
                </a:solidFill>
                <a:latin typeface="Consolas" panose="020B0609020204030204" pitchFamily="49" charset="0"/>
              </a:rPr>
              <a:t>"carousel-item active"</a:t>
            </a:r>
            <a:r>
              <a:rPr lang="en-ID" sz="2400" dirty="0">
                <a:latin typeface="Consolas" panose="020B0609020204030204" pitchFamily="49" charset="0"/>
              </a:rPr>
              <a:t>&gt;</a:t>
            </a:r>
          </a:p>
          <a:p>
            <a:r>
              <a:rPr lang="en-ID" sz="2400" dirty="0" smtClean="0">
                <a:latin typeface="Consolas" panose="020B0609020204030204" pitchFamily="49" charset="0"/>
              </a:rPr>
              <a:t>      &lt;</a:t>
            </a:r>
            <a:r>
              <a:rPr lang="en-ID" sz="2400" dirty="0" err="1">
                <a:latin typeface="Consolas" panose="020B0609020204030204" pitchFamily="49" charset="0"/>
              </a:rPr>
              <a:t>img</a:t>
            </a:r>
            <a:r>
              <a:rPr lang="en-ID" sz="2400" dirty="0">
                <a:latin typeface="Consolas" panose="020B0609020204030204" pitchFamily="49" charset="0"/>
              </a:rPr>
              <a:t> </a:t>
            </a:r>
            <a:r>
              <a:rPr lang="en-ID" sz="2400" dirty="0">
                <a:solidFill>
                  <a:srgbClr val="009696"/>
                </a:solidFill>
                <a:latin typeface="Consolas" panose="020B0609020204030204" pitchFamily="49" charset="0"/>
              </a:rPr>
              <a:t>class=</a:t>
            </a:r>
            <a:r>
              <a:rPr lang="en-ID" sz="2400" dirty="0">
                <a:solidFill>
                  <a:srgbClr val="FF0000"/>
                </a:solidFill>
                <a:latin typeface="Consolas" panose="020B0609020204030204" pitchFamily="49" charset="0"/>
              </a:rPr>
              <a:t>"d-block w-100"</a:t>
            </a:r>
            <a:r>
              <a:rPr lang="en-ID" sz="2400" dirty="0">
                <a:latin typeface="Consolas" panose="020B0609020204030204" pitchFamily="49" charset="0"/>
              </a:rPr>
              <a:t> </a:t>
            </a:r>
            <a:endParaRPr lang="en-ID" sz="2400" dirty="0" smtClean="0">
              <a:latin typeface="Consolas" panose="020B0609020204030204" pitchFamily="49" charset="0"/>
            </a:endParaRPr>
          </a:p>
          <a:p>
            <a:r>
              <a:rPr lang="en-ID" sz="2400" dirty="0">
                <a:latin typeface="Consolas" panose="020B0609020204030204" pitchFamily="49" charset="0"/>
              </a:rPr>
              <a:t> </a:t>
            </a:r>
            <a:r>
              <a:rPr lang="en-ID" sz="2400" dirty="0" smtClean="0">
                <a:latin typeface="Consolas" panose="020B0609020204030204" pitchFamily="49" charset="0"/>
              </a:rPr>
              <a:t>     </a:t>
            </a:r>
            <a:r>
              <a:rPr lang="en-ID" sz="2400" dirty="0" err="1" smtClean="0">
                <a:latin typeface="Consolas" panose="020B0609020204030204" pitchFamily="49" charset="0"/>
              </a:rPr>
              <a:t>src</a:t>
            </a:r>
            <a:r>
              <a:rPr lang="en-ID" sz="2400" dirty="0">
                <a:latin typeface="Consolas" panose="020B0609020204030204" pitchFamily="49" charset="0"/>
              </a:rPr>
              <a:t>="</a:t>
            </a:r>
            <a:r>
              <a:rPr lang="en-ID" sz="2400" b="1" i="1" dirty="0" err="1" smtClean="0">
                <a:latin typeface="Consolas" panose="020B0609020204030204" pitchFamily="49" charset="0"/>
              </a:rPr>
              <a:t>img</a:t>
            </a:r>
            <a:r>
              <a:rPr lang="en-ID" sz="2400" b="1" i="1" dirty="0" smtClean="0">
                <a:latin typeface="Consolas" panose="020B0609020204030204" pitchFamily="49" charset="0"/>
              </a:rPr>
              <a:t>/1.png</a:t>
            </a:r>
            <a:r>
              <a:rPr lang="en-ID" sz="2400" dirty="0">
                <a:latin typeface="Consolas" panose="020B0609020204030204" pitchFamily="49" charset="0"/>
              </a:rPr>
              <a:t>"&gt;</a:t>
            </a:r>
          </a:p>
          <a:p>
            <a:r>
              <a:rPr lang="en-ID" sz="2400" dirty="0" smtClean="0">
                <a:latin typeface="Consolas" panose="020B0609020204030204" pitchFamily="49" charset="0"/>
              </a:rPr>
              <a:t>    &lt;/</a:t>
            </a:r>
            <a:r>
              <a:rPr lang="en-ID" sz="2400" dirty="0">
                <a:latin typeface="Consolas" panose="020B0609020204030204" pitchFamily="49" charset="0"/>
              </a:rPr>
              <a:t>div&gt;</a:t>
            </a:r>
          </a:p>
          <a:p>
            <a:r>
              <a:rPr lang="en-ID" sz="2400" dirty="0" smtClean="0">
                <a:latin typeface="Consolas" panose="020B0609020204030204" pitchFamily="49" charset="0"/>
              </a:rPr>
              <a:t>    &lt;</a:t>
            </a:r>
            <a:r>
              <a:rPr lang="en-ID" sz="2400" dirty="0">
                <a:latin typeface="Consolas" panose="020B0609020204030204" pitchFamily="49" charset="0"/>
              </a:rPr>
              <a:t>div </a:t>
            </a:r>
            <a:r>
              <a:rPr lang="en-ID" sz="2400" dirty="0">
                <a:solidFill>
                  <a:srgbClr val="009696"/>
                </a:solidFill>
                <a:latin typeface="Consolas" panose="020B0609020204030204" pitchFamily="49" charset="0"/>
              </a:rPr>
              <a:t>class=</a:t>
            </a:r>
            <a:r>
              <a:rPr lang="en-ID" sz="2400" dirty="0">
                <a:solidFill>
                  <a:srgbClr val="FF0000"/>
                </a:solidFill>
                <a:latin typeface="Consolas" panose="020B0609020204030204" pitchFamily="49" charset="0"/>
              </a:rPr>
              <a:t>"carousel-item"</a:t>
            </a:r>
            <a:r>
              <a:rPr lang="en-ID" sz="2400" dirty="0">
                <a:latin typeface="Consolas" panose="020B0609020204030204" pitchFamily="49" charset="0"/>
              </a:rPr>
              <a:t>&gt;</a:t>
            </a:r>
          </a:p>
          <a:p>
            <a:r>
              <a:rPr lang="en-ID" sz="2400" dirty="0" smtClean="0">
                <a:latin typeface="Consolas" panose="020B0609020204030204" pitchFamily="49" charset="0"/>
              </a:rPr>
              <a:t>      &lt;</a:t>
            </a:r>
            <a:r>
              <a:rPr lang="en-ID" sz="2400" dirty="0" err="1">
                <a:latin typeface="Consolas" panose="020B0609020204030204" pitchFamily="49" charset="0"/>
              </a:rPr>
              <a:t>img</a:t>
            </a:r>
            <a:r>
              <a:rPr lang="en-ID" sz="2400" dirty="0">
                <a:latin typeface="Consolas" panose="020B0609020204030204" pitchFamily="49" charset="0"/>
              </a:rPr>
              <a:t> </a:t>
            </a:r>
            <a:r>
              <a:rPr lang="en-ID" sz="2400" dirty="0">
                <a:solidFill>
                  <a:srgbClr val="009696"/>
                </a:solidFill>
                <a:latin typeface="Consolas" panose="020B0609020204030204" pitchFamily="49" charset="0"/>
              </a:rPr>
              <a:t>class=</a:t>
            </a:r>
            <a:r>
              <a:rPr lang="en-ID" sz="2400" dirty="0">
                <a:solidFill>
                  <a:srgbClr val="FF0000"/>
                </a:solidFill>
                <a:latin typeface="Consolas" panose="020B0609020204030204" pitchFamily="49" charset="0"/>
              </a:rPr>
              <a:t>"d-block w-100"</a:t>
            </a:r>
            <a:r>
              <a:rPr lang="en-ID" sz="2400" dirty="0">
                <a:latin typeface="Consolas" panose="020B0609020204030204" pitchFamily="49" charset="0"/>
              </a:rPr>
              <a:t> </a:t>
            </a:r>
            <a:endParaRPr lang="en-ID" sz="2400" dirty="0" smtClean="0">
              <a:latin typeface="Consolas" panose="020B0609020204030204" pitchFamily="49" charset="0"/>
            </a:endParaRPr>
          </a:p>
          <a:p>
            <a:r>
              <a:rPr lang="en-ID" sz="2400" dirty="0">
                <a:latin typeface="Consolas" panose="020B0609020204030204" pitchFamily="49" charset="0"/>
              </a:rPr>
              <a:t> </a:t>
            </a:r>
            <a:r>
              <a:rPr lang="en-ID" sz="2400" dirty="0" smtClean="0">
                <a:latin typeface="Consolas" panose="020B0609020204030204" pitchFamily="49" charset="0"/>
              </a:rPr>
              <a:t>     </a:t>
            </a:r>
            <a:r>
              <a:rPr lang="en-ID" sz="2400" dirty="0" err="1" smtClean="0">
                <a:latin typeface="Consolas" panose="020B0609020204030204" pitchFamily="49" charset="0"/>
              </a:rPr>
              <a:t>src</a:t>
            </a:r>
            <a:r>
              <a:rPr lang="en-ID" sz="2400" dirty="0">
                <a:latin typeface="Consolas" panose="020B0609020204030204" pitchFamily="49" charset="0"/>
              </a:rPr>
              <a:t>="</a:t>
            </a:r>
            <a:r>
              <a:rPr lang="en-ID" sz="2400" b="1" i="1" dirty="0" err="1" smtClean="0">
                <a:latin typeface="Consolas" panose="020B0609020204030204" pitchFamily="49" charset="0"/>
              </a:rPr>
              <a:t>img</a:t>
            </a:r>
            <a:r>
              <a:rPr lang="en-ID" sz="2400" b="1" i="1" dirty="0" smtClean="0">
                <a:latin typeface="Consolas" panose="020B0609020204030204" pitchFamily="49" charset="0"/>
              </a:rPr>
              <a:t>/2.png</a:t>
            </a:r>
            <a:r>
              <a:rPr lang="en-ID" sz="2400" dirty="0">
                <a:latin typeface="Consolas" panose="020B0609020204030204" pitchFamily="49" charset="0"/>
              </a:rPr>
              <a:t>"&gt;</a:t>
            </a:r>
          </a:p>
          <a:p>
            <a:r>
              <a:rPr lang="en-ID" sz="2400" dirty="0" smtClean="0">
                <a:latin typeface="Consolas" panose="020B0609020204030204" pitchFamily="49" charset="0"/>
              </a:rPr>
              <a:t>    &lt;/</a:t>
            </a:r>
            <a:r>
              <a:rPr lang="en-ID" sz="2400" dirty="0">
                <a:latin typeface="Consolas" panose="020B0609020204030204" pitchFamily="49" charset="0"/>
              </a:rPr>
              <a:t>div&gt;</a:t>
            </a:r>
          </a:p>
          <a:p>
            <a:r>
              <a:rPr lang="en-ID" sz="2400" dirty="0" smtClean="0">
                <a:latin typeface="Consolas" panose="020B0609020204030204" pitchFamily="49" charset="0"/>
              </a:rPr>
              <a:t>    &lt;</a:t>
            </a:r>
            <a:r>
              <a:rPr lang="en-ID" sz="2400" dirty="0">
                <a:latin typeface="Consolas" panose="020B0609020204030204" pitchFamily="49" charset="0"/>
              </a:rPr>
              <a:t>div </a:t>
            </a:r>
            <a:r>
              <a:rPr lang="en-ID" sz="2400" dirty="0">
                <a:solidFill>
                  <a:srgbClr val="009696"/>
                </a:solidFill>
                <a:latin typeface="Consolas" panose="020B0609020204030204" pitchFamily="49" charset="0"/>
              </a:rPr>
              <a:t>class=</a:t>
            </a:r>
            <a:r>
              <a:rPr lang="en-ID" sz="2400" dirty="0">
                <a:solidFill>
                  <a:srgbClr val="FF0000"/>
                </a:solidFill>
                <a:latin typeface="Consolas" panose="020B0609020204030204" pitchFamily="49" charset="0"/>
              </a:rPr>
              <a:t>"carousel-item"</a:t>
            </a:r>
            <a:r>
              <a:rPr lang="en-ID" sz="2400" dirty="0">
                <a:latin typeface="Consolas" panose="020B0609020204030204" pitchFamily="49" charset="0"/>
              </a:rPr>
              <a:t>&gt;</a:t>
            </a:r>
          </a:p>
          <a:p>
            <a:r>
              <a:rPr lang="en-ID" sz="2400" dirty="0" smtClean="0">
                <a:latin typeface="Consolas" panose="020B0609020204030204" pitchFamily="49" charset="0"/>
              </a:rPr>
              <a:t>      &lt;</a:t>
            </a:r>
            <a:r>
              <a:rPr lang="en-ID" sz="2400" dirty="0" err="1">
                <a:latin typeface="Consolas" panose="020B0609020204030204" pitchFamily="49" charset="0"/>
              </a:rPr>
              <a:t>img</a:t>
            </a:r>
            <a:r>
              <a:rPr lang="en-ID" sz="2400" dirty="0">
                <a:latin typeface="Consolas" panose="020B0609020204030204" pitchFamily="49" charset="0"/>
              </a:rPr>
              <a:t> </a:t>
            </a:r>
            <a:r>
              <a:rPr lang="en-ID" sz="2400" dirty="0">
                <a:solidFill>
                  <a:srgbClr val="009696"/>
                </a:solidFill>
                <a:latin typeface="Consolas" panose="020B0609020204030204" pitchFamily="49" charset="0"/>
              </a:rPr>
              <a:t>class=</a:t>
            </a:r>
            <a:r>
              <a:rPr lang="en-ID" sz="2400" dirty="0">
                <a:solidFill>
                  <a:srgbClr val="FF0000"/>
                </a:solidFill>
                <a:latin typeface="Consolas" panose="020B0609020204030204" pitchFamily="49" charset="0"/>
              </a:rPr>
              <a:t>"d-block w-100"</a:t>
            </a:r>
            <a:r>
              <a:rPr lang="en-ID" sz="2400" dirty="0">
                <a:latin typeface="Consolas" panose="020B0609020204030204" pitchFamily="49" charset="0"/>
              </a:rPr>
              <a:t> </a:t>
            </a:r>
            <a:endParaRPr lang="en-ID" sz="2400" dirty="0" smtClean="0">
              <a:latin typeface="Consolas" panose="020B0609020204030204" pitchFamily="49" charset="0"/>
            </a:endParaRPr>
          </a:p>
          <a:p>
            <a:r>
              <a:rPr lang="en-ID" sz="2400" dirty="0">
                <a:latin typeface="Consolas" panose="020B0609020204030204" pitchFamily="49" charset="0"/>
              </a:rPr>
              <a:t> </a:t>
            </a:r>
            <a:r>
              <a:rPr lang="en-ID" sz="2400" dirty="0" smtClean="0">
                <a:latin typeface="Consolas" panose="020B0609020204030204" pitchFamily="49" charset="0"/>
              </a:rPr>
              <a:t>     </a:t>
            </a:r>
            <a:r>
              <a:rPr lang="en-ID" sz="2400" dirty="0" err="1" smtClean="0">
                <a:latin typeface="Consolas" panose="020B0609020204030204" pitchFamily="49" charset="0"/>
              </a:rPr>
              <a:t>src</a:t>
            </a:r>
            <a:r>
              <a:rPr lang="en-ID" sz="2400" dirty="0">
                <a:latin typeface="Consolas" panose="020B0609020204030204" pitchFamily="49" charset="0"/>
              </a:rPr>
              <a:t>="</a:t>
            </a:r>
            <a:r>
              <a:rPr lang="en-ID" sz="2400" b="1" i="1" dirty="0" err="1" smtClean="0">
                <a:latin typeface="Consolas" panose="020B0609020204030204" pitchFamily="49" charset="0"/>
              </a:rPr>
              <a:t>img</a:t>
            </a:r>
            <a:r>
              <a:rPr lang="en-ID" sz="2400" b="1" i="1" dirty="0" smtClean="0">
                <a:latin typeface="Consolas" panose="020B0609020204030204" pitchFamily="49" charset="0"/>
              </a:rPr>
              <a:t>/3.png</a:t>
            </a:r>
            <a:r>
              <a:rPr lang="en-ID" sz="2400" dirty="0">
                <a:latin typeface="Consolas" panose="020B0609020204030204" pitchFamily="49" charset="0"/>
              </a:rPr>
              <a:t>"&gt;</a:t>
            </a:r>
          </a:p>
          <a:p>
            <a:r>
              <a:rPr lang="en-ID" sz="2400" dirty="0" smtClean="0">
                <a:latin typeface="Consolas" panose="020B0609020204030204" pitchFamily="49" charset="0"/>
              </a:rPr>
              <a:t>    &lt;/</a:t>
            </a:r>
            <a:r>
              <a:rPr lang="en-ID" sz="2400" dirty="0">
                <a:latin typeface="Consolas" panose="020B0609020204030204" pitchFamily="49" charset="0"/>
              </a:rPr>
              <a:t>div&gt;</a:t>
            </a:r>
          </a:p>
          <a:p>
            <a:r>
              <a:rPr lang="en-ID" sz="2400" dirty="0" smtClean="0">
                <a:latin typeface="Consolas" panose="020B0609020204030204" pitchFamily="49" charset="0"/>
              </a:rPr>
              <a:t>  &lt;/</a:t>
            </a:r>
            <a:r>
              <a:rPr lang="en-ID" sz="2400" dirty="0">
                <a:latin typeface="Consolas" panose="020B0609020204030204" pitchFamily="49" charset="0"/>
              </a:rPr>
              <a:t>div&gt;</a:t>
            </a:r>
          </a:p>
          <a:p>
            <a:r>
              <a:rPr lang="en-ID" sz="2400" dirty="0">
                <a:latin typeface="Consolas" panose="020B0609020204030204" pitchFamily="49" charset="0"/>
              </a:rPr>
              <a:t>&lt;/div&gt;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26" t="14355" r="57499" b="36658"/>
          <a:stretch/>
        </p:blipFill>
        <p:spPr bwMode="auto">
          <a:xfrm>
            <a:off x="6358006" y="3407976"/>
            <a:ext cx="2343960" cy="2380593"/>
          </a:xfrm>
          <a:prstGeom prst="rect">
            <a:avLst/>
          </a:prstGeom>
          <a:noFill/>
          <a:ln>
            <a:noFill/>
          </a:ln>
          <a:effectLst>
            <a:glow rad="228600">
              <a:schemeClr val="accent2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1328588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016829" y="1129951"/>
            <a:ext cx="881743" cy="372278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11676" y="189451"/>
            <a:ext cx="4563095" cy="940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r>
              <a:rPr lang="en-US" sz="4000" b="1" dirty="0" smtClean="0">
                <a:solidFill>
                  <a:srgbClr val="009696"/>
                </a:solidFill>
              </a:rPr>
              <a:t>Carousel Slide</a:t>
            </a:r>
            <a:endParaRPr lang="en-US" b="1" dirty="0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411676" y="1621972"/>
            <a:ext cx="8536380" cy="43760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r>
              <a:rPr lang="en-ID" sz="2400" dirty="0">
                <a:latin typeface="Consolas" panose="020B0609020204030204" pitchFamily="49" charset="0"/>
              </a:rPr>
              <a:t>&lt;div </a:t>
            </a:r>
            <a:r>
              <a:rPr lang="en-ID" sz="2400" dirty="0">
                <a:solidFill>
                  <a:srgbClr val="009696"/>
                </a:solidFill>
                <a:latin typeface="Consolas" panose="020B0609020204030204" pitchFamily="49" charset="0"/>
              </a:rPr>
              <a:t>class=</a:t>
            </a:r>
            <a:r>
              <a:rPr lang="en-ID" sz="2400" dirty="0">
                <a:solidFill>
                  <a:srgbClr val="FF0000"/>
                </a:solidFill>
                <a:latin typeface="Consolas" panose="020B0609020204030204" pitchFamily="49" charset="0"/>
              </a:rPr>
              <a:t>"</a:t>
            </a:r>
            <a:r>
              <a:rPr lang="en-ID" sz="24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carousel </a:t>
            </a:r>
            <a:r>
              <a:rPr lang="en-ID" sz="2400" b="1" dirty="0" smtClean="0">
                <a:solidFill>
                  <a:srgbClr val="FF0000"/>
                </a:solidFill>
                <a:latin typeface="Consolas" panose="020B0609020204030204" pitchFamily="49" charset="0"/>
              </a:rPr>
              <a:t>slide</a:t>
            </a:r>
            <a:r>
              <a:rPr lang="en-ID" sz="24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"</a:t>
            </a:r>
            <a:r>
              <a:rPr lang="en-ID" sz="2400" dirty="0" smtClean="0">
                <a:solidFill>
                  <a:srgbClr val="009696"/>
                </a:solidFill>
                <a:latin typeface="Consolas" panose="020B0609020204030204" pitchFamily="49" charset="0"/>
              </a:rPr>
              <a:t> </a:t>
            </a:r>
            <a:r>
              <a:rPr lang="en-ID" sz="2400" dirty="0">
                <a:solidFill>
                  <a:srgbClr val="009696"/>
                </a:solidFill>
                <a:latin typeface="Consolas" panose="020B0609020204030204" pitchFamily="49" charset="0"/>
              </a:rPr>
              <a:t>data-ride=</a:t>
            </a:r>
            <a:r>
              <a:rPr lang="en-ID" sz="2400" dirty="0">
                <a:solidFill>
                  <a:srgbClr val="FF0000"/>
                </a:solidFill>
                <a:latin typeface="Consolas" panose="020B0609020204030204" pitchFamily="49" charset="0"/>
              </a:rPr>
              <a:t>"carousel"</a:t>
            </a:r>
            <a:r>
              <a:rPr lang="en-ID" sz="2400" dirty="0">
                <a:latin typeface="Consolas" panose="020B0609020204030204" pitchFamily="49" charset="0"/>
              </a:rPr>
              <a:t>&gt;</a:t>
            </a:r>
          </a:p>
          <a:p>
            <a:r>
              <a:rPr lang="en-ID" sz="2400" dirty="0" smtClean="0">
                <a:latin typeface="Consolas" panose="020B0609020204030204" pitchFamily="49" charset="0"/>
              </a:rPr>
              <a:t>  &lt;</a:t>
            </a:r>
            <a:r>
              <a:rPr lang="en-ID" sz="2400" dirty="0">
                <a:latin typeface="Consolas" panose="020B0609020204030204" pitchFamily="49" charset="0"/>
              </a:rPr>
              <a:t>div </a:t>
            </a:r>
            <a:r>
              <a:rPr lang="en-ID" sz="2400" dirty="0">
                <a:solidFill>
                  <a:srgbClr val="009696"/>
                </a:solidFill>
                <a:latin typeface="Consolas" panose="020B0609020204030204" pitchFamily="49" charset="0"/>
              </a:rPr>
              <a:t>class=</a:t>
            </a:r>
            <a:r>
              <a:rPr lang="en-ID" sz="2400" dirty="0">
                <a:solidFill>
                  <a:srgbClr val="FF0000"/>
                </a:solidFill>
                <a:latin typeface="Consolas" panose="020B0609020204030204" pitchFamily="49" charset="0"/>
              </a:rPr>
              <a:t>"carousel-inner"</a:t>
            </a:r>
            <a:r>
              <a:rPr lang="en-ID" sz="2400" dirty="0">
                <a:latin typeface="Consolas" panose="020B0609020204030204" pitchFamily="49" charset="0"/>
              </a:rPr>
              <a:t>&gt;</a:t>
            </a:r>
          </a:p>
          <a:p>
            <a:r>
              <a:rPr lang="en-ID" sz="2400" dirty="0" smtClean="0">
                <a:latin typeface="Consolas" panose="020B0609020204030204" pitchFamily="49" charset="0"/>
              </a:rPr>
              <a:t>    &lt;</a:t>
            </a:r>
            <a:r>
              <a:rPr lang="en-ID" sz="2400" dirty="0">
                <a:latin typeface="Consolas" panose="020B0609020204030204" pitchFamily="49" charset="0"/>
              </a:rPr>
              <a:t>div </a:t>
            </a:r>
            <a:r>
              <a:rPr lang="en-ID" sz="2400" dirty="0">
                <a:solidFill>
                  <a:srgbClr val="009696"/>
                </a:solidFill>
                <a:latin typeface="Consolas" panose="020B0609020204030204" pitchFamily="49" charset="0"/>
              </a:rPr>
              <a:t>class=</a:t>
            </a:r>
            <a:r>
              <a:rPr lang="en-ID" sz="2400" dirty="0">
                <a:solidFill>
                  <a:srgbClr val="FF0000"/>
                </a:solidFill>
                <a:latin typeface="Consolas" panose="020B0609020204030204" pitchFamily="49" charset="0"/>
              </a:rPr>
              <a:t>"carousel-item active"</a:t>
            </a:r>
            <a:r>
              <a:rPr lang="en-ID" sz="2400" dirty="0">
                <a:latin typeface="Consolas" panose="020B0609020204030204" pitchFamily="49" charset="0"/>
              </a:rPr>
              <a:t>&gt;</a:t>
            </a:r>
          </a:p>
          <a:p>
            <a:r>
              <a:rPr lang="en-ID" sz="2400" dirty="0" smtClean="0">
                <a:latin typeface="Consolas" panose="020B0609020204030204" pitchFamily="49" charset="0"/>
              </a:rPr>
              <a:t>      &lt;</a:t>
            </a:r>
            <a:r>
              <a:rPr lang="en-ID" sz="2400" dirty="0" err="1">
                <a:latin typeface="Consolas" panose="020B0609020204030204" pitchFamily="49" charset="0"/>
              </a:rPr>
              <a:t>img</a:t>
            </a:r>
            <a:r>
              <a:rPr lang="en-ID" sz="2400" dirty="0">
                <a:latin typeface="Consolas" panose="020B0609020204030204" pitchFamily="49" charset="0"/>
              </a:rPr>
              <a:t> </a:t>
            </a:r>
            <a:r>
              <a:rPr lang="en-ID" sz="2400" dirty="0">
                <a:solidFill>
                  <a:srgbClr val="009696"/>
                </a:solidFill>
                <a:latin typeface="Consolas" panose="020B0609020204030204" pitchFamily="49" charset="0"/>
              </a:rPr>
              <a:t>class=</a:t>
            </a:r>
            <a:r>
              <a:rPr lang="en-ID" sz="2400" dirty="0">
                <a:solidFill>
                  <a:srgbClr val="FF0000"/>
                </a:solidFill>
                <a:latin typeface="Consolas" panose="020B0609020204030204" pitchFamily="49" charset="0"/>
              </a:rPr>
              <a:t>"d-block w-100"</a:t>
            </a:r>
            <a:r>
              <a:rPr lang="en-ID" sz="2400" dirty="0">
                <a:latin typeface="Consolas" panose="020B0609020204030204" pitchFamily="49" charset="0"/>
              </a:rPr>
              <a:t> </a:t>
            </a:r>
            <a:endParaRPr lang="en-ID" sz="2400" dirty="0" smtClean="0">
              <a:latin typeface="Consolas" panose="020B0609020204030204" pitchFamily="49" charset="0"/>
            </a:endParaRPr>
          </a:p>
          <a:p>
            <a:r>
              <a:rPr lang="en-ID" sz="2400" dirty="0">
                <a:latin typeface="Consolas" panose="020B0609020204030204" pitchFamily="49" charset="0"/>
              </a:rPr>
              <a:t> </a:t>
            </a:r>
            <a:r>
              <a:rPr lang="en-ID" sz="2400" dirty="0" smtClean="0">
                <a:latin typeface="Consolas" panose="020B0609020204030204" pitchFamily="49" charset="0"/>
              </a:rPr>
              <a:t>     </a:t>
            </a:r>
            <a:r>
              <a:rPr lang="en-ID" sz="2400" dirty="0" err="1" smtClean="0">
                <a:latin typeface="Consolas" panose="020B0609020204030204" pitchFamily="49" charset="0"/>
              </a:rPr>
              <a:t>src</a:t>
            </a:r>
            <a:r>
              <a:rPr lang="en-ID" sz="2400" dirty="0">
                <a:latin typeface="Consolas" panose="020B0609020204030204" pitchFamily="49" charset="0"/>
              </a:rPr>
              <a:t>="</a:t>
            </a:r>
            <a:r>
              <a:rPr lang="en-ID" sz="2400" b="1" i="1" dirty="0" err="1" smtClean="0">
                <a:latin typeface="Consolas" panose="020B0609020204030204" pitchFamily="49" charset="0"/>
              </a:rPr>
              <a:t>img</a:t>
            </a:r>
            <a:r>
              <a:rPr lang="en-ID" sz="2400" b="1" i="1" dirty="0" smtClean="0">
                <a:latin typeface="Consolas" panose="020B0609020204030204" pitchFamily="49" charset="0"/>
              </a:rPr>
              <a:t>/1.png</a:t>
            </a:r>
            <a:r>
              <a:rPr lang="en-ID" sz="2400" dirty="0">
                <a:latin typeface="Consolas" panose="020B0609020204030204" pitchFamily="49" charset="0"/>
              </a:rPr>
              <a:t>"&gt;</a:t>
            </a:r>
          </a:p>
          <a:p>
            <a:r>
              <a:rPr lang="en-ID" sz="2400" dirty="0" smtClean="0">
                <a:latin typeface="Consolas" panose="020B0609020204030204" pitchFamily="49" charset="0"/>
              </a:rPr>
              <a:t>    &lt;/</a:t>
            </a:r>
            <a:r>
              <a:rPr lang="en-ID" sz="2400" dirty="0">
                <a:latin typeface="Consolas" panose="020B0609020204030204" pitchFamily="49" charset="0"/>
              </a:rPr>
              <a:t>div&gt;</a:t>
            </a:r>
          </a:p>
          <a:p>
            <a:r>
              <a:rPr lang="en-ID" sz="2400" dirty="0" smtClean="0">
                <a:latin typeface="Consolas" panose="020B0609020204030204" pitchFamily="49" charset="0"/>
              </a:rPr>
              <a:t>    &lt;</a:t>
            </a:r>
            <a:r>
              <a:rPr lang="en-ID" sz="2400" dirty="0">
                <a:latin typeface="Consolas" panose="020B0609020204030204" pitchFamily="49" charset="0"/>
              </a:rPr>
              <a:t>div </a:t>
            </a:r>
            <a:r>
              <a:rPr lang="en-ID" sz="2400" dirty="0">
                <a:solidFill>
                  <a:srgbClr val="009696"/>
                </a:solidFill>
                <a:latin typeface="Consolas" panose="020B0609020204030204" pitchFamily="49" charset="0"/>
              </a:rPr>
              <a:t>class=</a:t>
            </a:r>
            <a:r>
              <a:rPr lang="en-ID" sz="2400" dirty="0">
                <a:solidFill>
                  <a:srgbClr val="FF0000"/>
                </a:solidFill>
                <a:latin typeface="Consolas" panose="020B0609020204030204" pitchFamily="49" charset="0"/>
              </a:rPr>
              <a:t>"carousel-item"</a:t>
            </a:r>
            <a:r>
              <a:rPr lang="en-ID" sz="2400" dirty="0">
                <a:latin typeface="Consolas" panose="020B0609020204030204" pitchFamily="49" charset="0"/>
              </a:rPr>
              <a:t>&gt;</a:t>
            </a:r>
          </a:p>
          <a:p>
            <a:r>
              <a:rPr lang="en-ID" sz="2400" dirty="0" smtClean="0">
                <a:latin typeface="Consolas" panose="020B0609020204030204" pitchFamily="49" charset="0"/>
              </a:rPr>
              <a:t>      &lt;</a:t>
            </a:r>
            <a:r>
              <a:rPr lang="en-ID" sz="2400" dirty="0" err="1">
                <a:latin typeface="Consolas" panose="020B0609020204030204" pitchFamily="49" charset="0"/>
              </a:rPr>
              <a:t>img</a:t>
            </a:r>
            <a:r>
              <a:rPr lang="en-ID" sz="2400" dirty="0">
                <a:latin typeface="Consolas" panose="020B0609020204030204" pitchFamily="49" charset="0"/>
              </a:rPr>
              <a:t> </a:t>
            </a:r>
            <a:r>
              <a:rPr lang="en-ID" sz="2400" dirty="0">
                <a:solidFill>
                  <a:srgbClr val="009696"/>
                </a:solidFill>
                <a:latin typeface="Consolas" panose="020B0609020204030204" pitchFamily="49" charset="0"/>
              </a:rPr>
              <a:t>class=</a:t>
            </a:r>
            <a:r>
              <a:rPr lang="en-ID" sz="2400" dirty="0">
                <a:solidFill>
                  <a:srgbClr val="FF0000"/>
                </a:solidFill>
                <a:latin typeface="Consolas" panose="020B0609020204030204" pitchFamily="49" charset="0"/>
              </a:rPr>
              <a:t>"d-block w-100"</a:t>
            </a:r>
            <a:r>
              <a:rPr lang="en-ID" sz="2400" dirty="0">
                <a:latin typeface="Consolas" panose="020B0609020204030204" pitchFamily="49" charset="0"/>
              </a:rPr>
              <a:t> </a:t>
            </a:r>
            <a:endParaRPr lang="en-ID" sz="2400" dirty="0" smtClean="0">
              <a:latin typeface="Consolas" panose="020B0609020204030204" pitchFamily="49" charset="0"/>
            </a:endParaRPr>
          </a:p>
          <a:p>
            <a:r>
              <a:rPr lang="en-ID" sz="2400" dirty="0">
                <a:latin typeface="Consolas" panose="020B0609020204030204" pitchFamily="49" charset="0"/>
              </a:rPr>
              <a:t> </a:t>
            </a:r>
            <a:r>
              <a:rPr lang="en-ID" sz="2400" dirty="0" smtClean="0">
                <a:latin typeface="Consolas" panose="020B0609020204030204" pitchFamily="49" charset="0"/>
              </a:rPr>
              <a:t>     </a:t>
            </a:r>
            <a:r>
              <a:rPr lang="en-ID" sz="2400" dirty="0" err="1" smtClean="0">
                <a:latin typeface="Consolas" panose="020B0609020204030204" pitchFamily="49" charset="0"/>
              </a:rPr>
              <a:t>src</a:t>
            </a:r>
            <a:r>
              <a:rPr lang="en-ID" sz="2400" dirty="0">
                <a:latin typeface="Consolas" panose="020B0609020204030204" pitchFamily="49" charset="0"/>
              </a:rPr>
              <a:t>="</a:t>
            </a:r>
            <a:r>
              <a:rPr lang="en-ID" sz="2400" b="1" i="1" dirty="0" err="1" smtClean="0">
                <a:latin typeface="Consolas" panose="020B0609020204030204" pitchFamily="49" charset="0"/>
              </a:rPr>
              <a:t>img</a:t>
            </a:r>
            <a:r>
              <a:rPr lang="en-ID" sz="2400" b="1" i="1" dirty="0" smtClean="0">
                <a:latin typeface="Consolas" panose="020B0609020204030204" pitchFamily="49" charset="0"/>
              </a:rPr>
              <a:t>/2.png</a:t>
            </a:r>
            <a:r>
              <a:rPr lang="en-ID" sz="2400" dirty="0">
                <a:latin typeface="Consolas" panose="020B0609020204030204" pitchFamily="49" charset="0"/>
              </a:rPr>
              <a:t>"&gt;</a:t>
            </a:r>
          </a:p>
          <a:p>
            <a:r>
              <a:rPr lang="en-ID" sz="2400" dirty="0" smtClean="0">
                <a:latin typeface="Consolas" panose="020B0609020204030204" pitchFamily="49" charset="0"/>
              </a:rPr>
              <a:t>    &lt;/</a:t>
            </a:r>
            <a:r>
              <a:rPr lang="en-ID" sz="2400" dirty="0">
                <a:latin typeface="Consolas" panose="020B0609020204030204" pitchFamily="49" charset="0"/>
              </a:rPr>
              <a:t>div&gt;</a:t>
            </a:r>
          </a:p>
          <a:p>
            <a:r>
              <a:rPr lang="en-ID" sz="2400" dirty="0" smtClean="0">
                <a:latin typeface="Consolas" panose="020B0609020204030204" pitchFamily="49" charset="0"/>
              </a:rPr>
              <a:t>    &lt;</a:t>
            </a:r>
            <a:r>
              <a:rPr lang="en-ID" sz="2400" dirty="0">
                <a:latin typeface="Consolas" panose="020B0609020204030204" pitchFamily="49" charset="0"/>
              </a:rPr>
              <a:t>div </a:t>
            </a:r>
            <a:r>
              <a:rPr lang="en-ID" sz="2400" dirty="0">
                <a:solidFill>
                  <a:srgbClr val="009696"/>
                </a:solidFill>
                <a:latin typeface="Consolas" panose="020B0609020204030204" pitchFamily="49" charset="0"/>
              </a:rPr>
              <a:t>class=</a:t>
            </a:r>
            <a:r>
              <a:rPr lang="en-ID" sz="2400" dirty="0">
                <a:solidFill>
                  <a:srgbClr val="FF0000"/>
                </a:solidFill>
                <a:latin typeface="Consolas" panose="020B0609020204030204" pitchFamily="49" charset="0"/>
              </a:rPr>
              <a:t>"carousel-item"</a:t>
            </a:r>
            <a:r>
              <a:rPr lang="en-ID" sz="2400" dirty="0">
                <a:latin typeface="Consolas" panose="020B0609020204030204" pitchFamily="49" charset="0"/>
              </a:rPr>
              <a:t>&gt;</a:t>
            </a:r>
          </a:p>
          <a:p>
            <a:r>
              <a:rPr lang="en-ID" sz="2400" dirty="0" smtClean="0">
                <a:latin typeface="Consolas" panose="020B0609020204030204" pitchFamily="49" charset="0"/>
              </a:rPr>
              <a:t>      &lt;</a:t>
            </a:r>
            <a:r>
              <a:rPr lang="en-ID" sz="2400" dirty="0" err="1">
                <a:latin typeface="Consolas" panose="020B0609020204030204" pitchFamily="49" charset="0"/>
              </a:rPr>
              <a:t>img</a:t>
            </a:r>
            <a:r>
              <a:rPr lang="en-ID" sz="2400" dirty="0">
                <a:latin typeface="Consolas" panose="020B0609020204030204" pitchFamily="49" charset="0"/>
              </a:rPr>
              <a:t> </a:t>
            </a:r>
            <a:r>
              <a:rPr lang="en-ID" sz="2400" dirty="0">
                <a:solidFill>
                  <a:srgbClr val="009696"/>
                </a:solidFill>
                <a:latin typeface="Consolas" panose="020B0609020204030204" pitchFamily="49" charset="0"/>
              </a:rPr>
              <a:t>class=</a:t>
            </a:r>
            <a:r>
              <a:rPr lang="en-ID" sz="2400" dirty="0">
                <a:solidFill>
                  <a:srgbClr val="FF0000"/>
                </a:solidFill>
                <a:latin typeface="Consolas" panose="020B0609020204030204" pitchFamily="49" charset="0"/>
              </a:rPr>
              <a:t>"d-block w-100"</a:t>
            </a:r>
            <a:r>
              <a:rPr lang="en-ID" sz="2400" dirty="0">
                <a:latin typeface="Consolas" panose="020B0609020204030204" pitchFamily="49" charset="0"/>
              </a:rPr>
              <a:t> </a:t>
            </a:r>
            <a:endParaRPr lang="en-ID" sz="2400" dirty="0" smtClean="0">
              <a:latin typeface="Consolas" panose="020B0609020204030204" pitchFamily="49" charset="0"/>
            </a:endParaRPr>
          </a:p>
          <a:p>
            <a:r>
              <a:rPr lang="en-ID" sz="2400" dirty="0">
                <a:latin typeface="Consolas" panose="020B0609020204030204" pitchFamily="49" charset="0"/>
              </a:rPr>
              <a:t> </a:t>
            </a:r>
            <a:r>
              <a:rPr lang="en-ID" sz="2400" dirty="0" smtClean="0">
                <a:latin typeface="Consolas" panose="020B0609020204030204" pitchFamily="49" charset="0"/>
              </a:rPr>
              <a:t>     </a:t>
            </a:r>
            <a:r>
              <a:rPr lang="en-ID" sz="2400" dirty="0" err="1" smtClean="0">
                <a:latin typeface="Consolas" panose="020B0609020204030204" pitchFamily="49" charset="0"/>
              </a:rPr>
              <a:t>src</a:t>
            </a:r>
            <a:r>
              <a:rPr lang="en-ID" sz="2400" dirty="0">
                <a:latin typeface="Consolas" panose="020B0609020204030204" pitchFamily="49" charset="0"/>
              </a:rPr>
              <a:t>="</a:t>
            </a:r>
            <a:r>
              <a:rPr lang="en-ID" sz="2400" b="1" i="1" dirty="0" err="1" smtClean="0">
                <a:latin typeface="Consolas" panose="020B0609020204030204" pitchFamily="49" charset="0"/>
              </a:rPr>
              <a:t>img</a:t>
            </a:r>
            <a:r>
              <a:rPr lang="en-ID" sz="2400" b="1" i="1" dirty="0" smtClean="0">
                <a:latin typeface="Consolas" panose="020B0609020204030204" pitchFamily="49" charset="0"/>
              </a:rPr>
              <a:t>/3.png</a:t>
            </a:r>
            <a:r>
              <a:rPr lang="en-ID" sz="2400" dirty="0">
                <a:latin typeface="Consolas" panose="020B0609020204030204" pitchFamily="49" charset="0"/>
              </a:rPr>
              <a:t>"&gt;</a:t>
            </a:r>
          </a:p>
          <a:p>
            <a:r>
              <a:rPr lang="en-ID" sz="2400" dirty="0" smtClean="0">
                <a:latin typeface="Consolas" panose="020B0609020204030204" pitchFamily="49" charset="0"/>
              </a:rPr>
              <a:t>    &lt;/</a:t>
            </a:r>
            <a:r>
              <a:rPr lang="en-ID" sz="2400" dirty="0">
                <a:latin typeface="Consolas" panose="020B0609020204030204" pitchFamily="49" charset="0"/>
              </a:rPr>
              <a:t>div&gt;</a:t>
            </a:r>
          </a:p>
          <a:p>
            <a:r>
              <a:rPr lang="en-ID" sz="2400" dirty="0" smtClean="0">
                <a:latin typeface="Consolas" panose="020B0609020204030204" pitchFamily="49" charset="0"/>
              </a:rPr>
              <a:t>  &lt;/</a:t>
            </a:r>
            <a:r>
              <a:rPr lang="en-ID" sz="2400" dirty="0">
                <a:latin typeface="Consolas" panose="020B0609020204030204" pitchFamily="49" charset="0"/>
              </a:rPr>
              <a:t>div&gt;</a:t>
            </a:r>
          </a:p>
          <a:p>
            <a:r>
              <a:rPr lang="en-ID" sz="2400" dirty="0">
                <a:latin typeface="Consolas" panose="020B0609020204030204" pitchFamily="49" charset="0"/>
              </a:rPr>
              <a:t>&lt;/div&gt;</a:t>
            </a: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9" t="14008" r="75039" b="44828"/>
          <a:stretch/>
        </p:blipFill>
        <p:spPr bwMode="auto">
          <a:xfrm>
            <a:off x="6455978" y="2985072"/>
            <a:ext cx="2199292" cy="2210866"/>
          </a:xfrm>
          <a:prstGeom prst="rect">
            <a:avLst/>
          </a:prstGeom>
          <a:noFill/>
          <a:ln>
            <a:noFill/>
          </a:ln>
          <a:effectLst>
            <a:glow rad="228600">
              <a:schemeClr val="accent2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7681752" y="5277727"/>
            <a:ext cx="10996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Gotham Medium" pitchFamily="2" charset="0"/>
              </a:rPr>
              <a:t>slide</a:t>
            </a:r>
            <a:endParaRPr lang="en-US" sz="2800" dirty="0">
              <a:solidFill>
                <a:srgbClr val="C00000"/>
              </a:solidFill>
              <a:latin typeface="Gotham Medium" pitchFamily="2" charset="0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6534808" y="5602401"/>
            <a:ext cx="1099646" cy="0"/>
          </a:xfrm>
          <a:prstGeom prst="straightConnector1">
            <a:avLst/>
          </a:prstGeom>
          <a:ln w="571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930459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016829" y="955778"/>
            <a:ext cx="3243942" cy="372278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11676" y="1"/>
            <a:ext cx="4563095" cy="10102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r>
              <a:rPr lang="en-US" sz="4000" b="1" dirty="0" smtClean="0">
                <a:solidFill>
                  <a:srgbClr val="009696"/>
                </a:solidFill>
              </a:rPr>
              <a:t>Carousel Fade</a:t>
            </a:r>
            <a:endParaRPr lang="en-US" b="1" dirty="0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411676" y="1621972"/>
            <a:ext cx="8536380" cy="43760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r>
              <a:rPr lang="en-ID" sz="2400" dirty="0">
                <a:latin typeface="Consolas" panose="020B0609020204030204" pitchFamily="49" charset="0"/>
              </a:rPr>
              <a:t>&lt;div </a:t>
            </a:r>
            <a:r>
              <a:rPr lang="en-ID" sz="2400" dirty="0">
                <a:solidFill>
                  <a:srgbClr val="009696"/>
                </a:solidFill>
                <a:latin typeface="Consolas" panose="020B0609020204030204" pitchFamily="49" charset="0"/>
              </a:rPr>
              <a:t>class=</a:t>
            </a:r>
            <a:r>
              <a:rPr lang="en-ID" sz="2400" dirty="0">
                <a:solidFill>
                  <a:srgbClr val="FF0000"/>
                </a:solidFill>
                <a:latin typeface="Consolas" panose="020B0609020204030204" pitchFamily="49" charset="0"/>
              </a:rPr>
              <a:t>"</a:t>
            </a:r>
            <a:r>
              <a:rPr lang="en-ID" sz="24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carousel </a:t>
            </a:r>
            <a:r>
              <a:rPr lang="en-ID" sz="2400" b="1" dirty="0" smtClean="0">
                <a:solidFill>
                  <a:srgbClr val="FF0000"/>
                </a:solidFill>
                <a:latin typeface="Consolas" panose="020B0609020204030204" pitchFamily="49" charset="0"/>
              </a:rPr>
              <a:t>slide carousel-fade</a:t>
            </a:r>
            <a:r>
              <a:rPr lang="en-ID" sz="24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"</a:t>
            </a:r>
            <a:r>
              <a:rPr lang="en-ID" sz="2400" dirty="0" smtClean="0">
                <a:solidFill>
                  <a:srgbClr val="009696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ID" sz="2400" dirty="0" smtClean="0">
                <a:solidFill>
                  <a:srgbClr val="009696"/>
                </a:solidFill>
                <a:latin typeface="Consolas" panose="020B0609020204030204" pitchFamily="49" charset="0"/>
              </a:rPr>
              <a:t>data-ride</a:t>
            </a:r>
            <a:r>
              <a:rPr lang="en-ID" sz="2400" dirty="0">
                <a:solidFill>
                  <a:srgbClr val="009696"/>
                </a:solidFill>
                <a:latin typeface="Consolas" panose="020B0609020204030204" pitchFamily="49" charset="0"/>
              </a:rPr>
              <a:t>=</a:t>
            </a:r>
            <a:r>
              <a:rPr lang="en-ID" sz="2400" dirty="0">
                <a:solidFill>
                  <a:srgbClr val="FF0000"/>
                </a:solidFill>
                <a:latin typeface="Consolas" panose="020B0609020204030204" pitchFamily="49" charset="0"/>
              </a:rPr>
              <a:t>"carousel"</a:t>
            </a:r>
            <a:r>
              <a:rPr lang="en-ID" sz="2400" dirty="0">
                <a:latin typeface="Consolas" panose="020B0609020204030204" pitchFamily="49" charset="0"/>
              </a:rPr>
              <a:t>&gt;</a:t>
            </a:r>
          </a:p>
          <a:p>
            <a:r>
              <a:rPr lang="en-ID" sz="2400" dirty="0" smtClean="0">
                <a:latin typeface="Consolas" panose="020B0609020204030204" pitchFamily="49" charset="0"/>
              </a:rPr>
              <a:t>  &lt;</a:t>
            </a:r>
            <a:r>
              <a:rPr lang="en-ID" sz="2400" dirty="0">
                <a:latin typeface="Consolas" panose="020B0609020204030204" pitchFamily="49" charset="0"/>
              </a:rPr>
              <a:t>div </a:t>
            </a:r>
            <a:r>
              <a:rPr lang="en-ID" sz="2400" dirty="0">
                <a:solidFill>
                  <a:srgbClr val="009696"/>
                </a:solidFill>
                <a:latin typeface="Consolas" panose="020B0609020204030204" pitchFamily="49" charset="0"/>
              </a:rPr>
              <a:t>class=</a:t>
            </a:r>
            <a:r>
              <a:rPr lang="en-ID" sz="2400" dirty="0">
                <a:solidFill>
                  <a:srgbClr val="FF0000"/>
                </a:solidFill>
                <a:latin typeface="Consolas" panose="020B0609020204030204" pitchFamily="49" charset="0"/>
              </a:rPr>
              <a:t>"carousel-inner"</a:t>
            </a:r>
            <a:r>
              <a:rPr lang="en-ID" sz="2400" dirty="0">
                <a:latin typeface="Consolas" panose="020B0609020204030204" pitchFamily="49" charset="0"/>
              </a:rPr>
              <a:t>&gt;</a:t>
            </a:r>
          </a:p>
          <a:p>
            <a:r>
              <a:rPr lang="en-ID" sz="2400" dirty="0" smtClean="0">
                <a:latin typeface="Consolas" panose="020B0609020204030204" pitchFamily="49" charset="0"/>
              </a:rPr>
              <a:t>    &lt;</a:t>
            </a:r>
            <a:r>
              <a:rPr lang="en-ID" sz="2400" dirty="0">
                <a:latin typeface="Consolas" panose="020B0609020204030204" pitchFamily="49" charset="0"/>
              </a:rPr>
              <a:t>div </a:t>
            </a:r>
            <a:r>
              <a:rPr lang="en-ID" sz="2400" dirty="0">
                <a:solidFill>
                  <a:srgbClr val="009696"/>
                </a:solidFill>
                <a:latin typeface="Consolas" panose="020B0609020204030204" pitchFamily="49" charset="0"/>
              </a:rPr>
              <a:t>class=</a:t>
            </a:r>
            <a:r>
              <a:rPr lang="en-ID" sz="2400" dirty="0">
                <a:solidFill>
                  <a:srgbClr val="FF0000"/>
                </a:solidFill>
                <a:latin typeface="Consolas" panose="020B0609020204030204" pitchFamily="49" charset="0"/>
              </a:rPr>
              <a:t>"carousel-item active"</a:t>
            </a:r>
            <a:r>
              <a:rPr lang="en-ID" sz="2400" dirty="0">
                <a:latin typeface="Consolas" panose="020B0609020204030204" pitchFamily="49" charset="0"/>
              </a:rPr>
              <a:t>&gt;</a:t>
            </a:r>
          </a:p>
          <a:p>
            <a:r>
              <a:rPr lang="en-ID" sz="2400" dirty="0" smtClean="0">
                <a:latin typeface="Consolas" panose="020B0609020204030204" pitchFamily="49" charset="0"/>
              </a:rPr>
              <a:t>      &lt;</a:t>
            </a:r>
            <a:r>
              <a:rPr lang="en-ID" sz="2400" dirty="0" err="1">
                <a:latin typeface="Consolas" panose="020B0609020204030204" pitchFamily="49" charset="0"/>
              </a:rPr>
              <a:t>img</a:t>
            </a:r>
            <a:r>
              <a:rPr lang="en-ID" sz="2400" dirty="0">
                <a:latin typeface="Consolas" panose="020B0609020204030204" pitchFamily="49" charset="0"/>
              </a:rPr>
              <a:t> </a:t>
            </a:r>
            <a:r>
              <a:rPr lang="en-ID" sz="2400" dirty="0">
                <a:solidFill>
                  <a:srgbClr val="009696"/>
                </a:solidFill>
                <a:latin typeface="Consolas" panose="020B0609020204030204" pitchFamily="49" charset="0"/>
              </a:rPr>
              <a:t>class=</a:t>
            </a:r>
            <a:r>
              <a:rPr lang="en-ID" sz="2400" dirty="0">
                <a:solidFill>
                  <a:srgbClr val="FF0000"/>
                </a:solidFill>
                <a:latin typeface="Consolas" panose="020B0609020204030204" pitchFamily="49" charset="0"/>
              </a:rPr>
              <a:t>"d-block w-100"</a:t>
            </a:r>
            <a:r>
              <a:rPr lang="en-ID" sz="2400" dirty="0">
                <a:latin typeface="Consolas" panose="020B0609020204030204" pitchFamily="49" charset="0"/>
              </a:rPr>
              <a:t> </a:t>
            </a:r>
            <a:endParaRPr lang="en-ID" sz="2400" dirty="0" smtClean="0">
              <a:latin typeface="Consolas" panose="020B0609020204030204" pitchFamily="49" charset="0"/>
            </a:endParaRPr>
          </a:p>
          <a:p>
            <a:r>
              <a:rPr lang="en-ID" sz="2400" dirty="0">
                <a:latin typeface="Consolas" panose="020B0609020204030204" pitchFamily="49" charset="0"/>
              </a:rPr>
              <a:t> </a:t>
            </a:r>
            <a:r>
              <a:rPr lang="en-ID" sz="2400" dirty="0" smtClean="0">
                <a:latin typeface="Consolas" panose="020B0609020204030204" pitchFamily="49" charset="0"/>
              </a:rPr>
              <a:t>     </a:t>
            </a:r>
            <a:r>
              <a:rPr lang="en-ID" sz="2400" dirty="0" err="1" smtClean="0">
                <a:latin typeface="Consolas" panose="020B0609020204030204" pitchFamily="49" charset="0"/>
              </a:rPr>
              <a:t>src</a:t>
            </a:r>
            <a:r>
              <a:rPr lang="en-ID" sz="2400" dirty="0">
                <a:latin typeface="Consolas" panose="020B0609020204030204" pitchFamily="49" charset="0"/>
              </a:rPr>
              <a:t>="</a:t>
            </a:r>
            <a:r>
              <a:rPr lang="en-ID" sz="2400" b="1" i="1" dirty="0" err="1" smtClean="0">
                <a:latin typeface="Consolas" panose="020B0609020204030204" pitchFamily="49" charset="0"/>
              </a:rPr>
              <a:t>img</a:t>
            </a:r>
            <a:r>
              <a:rPr lang="en-ID" sz="2400" b="1" i="1" dirty="0" smtClean="0">
                <a:latin typeface="Consolas" panose="020B0609020204030204" pitchFamily="49" charset="0"/>
              </a:rPr>
              <a:t>/1.png</a:t>
            </a:r>
            <a:r>
              <a:rPr lang="en-ID" sz="2400" dirty="0">
                <a:latin typeface="Consolas" panose="020B0609020204030204" pitchFamily="49" charset="0"/>
              </a:rPr>
              <a:t>"&gt;</a:t>
            </a:r>
          </a:p>
          <a:p>
            <a:r>
              <a:rPr lang="en-ID" sz="2400" dirty="0" smtClean="0">
                <a:latin typeface="Consolas" panose="020B0609020204030204" pitchFamily="49" charset="0"/>
              </a:rPr>
              <a:t>    &lt;/</a:t>
            </a:r>
            <a:r>
              <a:rPr lang="en-ID" sz="2400" dirty="0">
                <a:latin typeface="Consolas" panose="020B0609020204030204" pitchFamily="49" charset="0"/>
              </a:rPr>
              <a:t>div&gt;</a:t>
            </a:r>
          </a:p>
          <a:p>
            <a:r>
              <a:rPr lang="en-ID" sz="2400" dirty="0" smtClean="0">
                <a:latin typeface="Consolas" panose="020B0609020204030204" pitchFamily="49" charset="0"/>
              </a:rPr>
              <a:t>    &lt;</a:t>
            </a:r>
            <a:r>
              <a:rPr lang="en-ID" sz="2400" dirty="0">
                <a:latin typeface="Consolas" panose="020B0609020204030204" pitchFamily="49" charset="0"/>
              </a:rPr>
              <a:t>div </a:t>
            </a:r>
            <a:r>
              <a:rPr lang="en-ID" sz="2400" dirty="0">
                <a:solidFill>
                  <a:srgbClr val="009696"/>
                </a:solidFill>
                <a:latin typeface="Consolas" panose="020B0609020204030204" pitchFamily="49" charset="0"/>
              </a:rPr>
              <a:t>class=</a:t>
            </a:r>
            <a:r>
              <a:rPr lang="en-ID" sz="2400" dirty="0">
                <a:solidFill>
                  <a:srgbClr val="FF0000"/>
                </a:solidFill>
                <a:latin typeface="Consolas" panose="020B0609020204030204" pitchFamily="49" charset="0"/>
              </a:rPr>
              <a:t>"carousel-item"</a:t>
            </a:r>
            <a:r>
              <a:rPr lang="en-ID" sz="2400" dirty="0">
                <a:latin typeface="Consolas" panose="020B0609020204030204" pitchFamily="49" charset="0"/>
              </a:rPr>
              <a:t>&gt;</a:t>
            </a:r>
          </a:p>
          <a:p>
            <a:r>
              <a:rPr lang="en-ID" sz="2400" dirty="0" smtClean="0">
                <a:latin typeface="Consolas" panose="020B0609020204030204" pitchFamily="49" charset="0"/>
              </a:rPr>
              <a:t>      &lt;</a:t>
            </a:r>
            <a:r>
              <a:rPr lang="en-ID" sz="2400" dirty="0" err="1">
                <a:latin typeface="Consolas" panose="020B0609020204030204" pitchFamily="49" charset="0"/>
              </a:rPr>
              <a:t>img</a:t>
            </a:r>
            <a:r>
              <a:rPr lang="en-ID" sz="2400" dirty="0">
                <a:latin typeface="Consolas" panose="020B0609020204030204" pitchFamily="49" charset="0"/>
              </a:rPr>
              <a:t> </a:t>
            </a:r>
            <a:r>
              <a:rPr lang="en-ID" sz="2400" dirty="0">
                <a:solidFill>
                  <a:srgbClr val="009696"/>
                </a:solidFill>
                <a:latin typeface="Consolas" panose="020B0609020204030204" pitchFamily="49" charset="0"/>
              </a:rPr>
              <a:t>class=</a:t>
            </a:r>
            <a:r>
              <a:rPr lang="en-ID" sz="2400" dirty="0">
                <a:solidFill>
                  <a:srgbClr val="FF0000"/>
                </a:solidFill>
                <a:latin typeface="Consolas" panose="020B0609020204030204" pitchFamily="49" charset="0"/>
              </a:rPr>
              <a:t>"d-block w-100"</a:t>
            </a:r>
            <a:r>
              <a:rPr lang="en-ID" sz="2400" dirty="0">
                <a:latin typeface="Consolas" panose="020B0609020204030204" pitchFamily="49" charset="0"/>
              </a:rPr>
              <a:t> </a:t>
            </a:r>
            <a:endParaRPr lang="en-ID" sz="2400" dirty="0" smtClean="0">
              <a:latin typeface="Consolas" panose="020B0609020204030204" pitchFamily="49" charset="0"/>
            </a:endParaRPr>
          </a:p>
          <a:p>
            <a:r>
              <a:rPr lang="en-ID" sz="2400" dirty="0">
                <a:latin typeface="Consolas" panose="020B0609020204030204" pitchFamily="49" charset="0"/>
              </a:rPr>
              <a:t> </a:t>
            </a:r>
            <a:r>
              <a:rPr lang="en-ID" sz="2400" dirty="0" smtClean="0">
                <a:latin typeface="Consolas" panose="020B0609020204030204" pitchFamily="49" charset="0"/>
              </a:rPr>
              <a:t>     </a:t>
            </a:r>
            <a:r>
              <a:rPr lang="en-ID" sz="2400" dirty="0" err="1" smtClean="0">
                <a:latin typeface="Consolas" panose="020B0609020204030204" pitchFamily="49" charset="0"/>
              </a:rPr>
              <a:t>src</a:t>
            </a:r>
            <a:r>
              <a:rPr lang="en-ID" sz="2400" dirty="0">
                <a:latin typeface="Consolas" panose="020B0609020204030204" pitchFamily="49" charset="0"/>
              </a:rPr>
              <a:t>="</a:t>
            </a:r>
            <a:r>
              <a:rPr lang="en-ID" sz="2400" b="1" i="1" dirty="0" err="1" smtClean="0">
                <a:latin typeface="Consolas" panose="020B0609020204030204" pitchFamily="49" charset="0"/>
              </a:rPr>
              <a:t>img</a:t>
            </a:r>
            <a:r>
              <a:rPr lang="en-ID" sz="2400" b="1" i="1" dirty="0" smtClean="0">
                <a:latin typeface="Consolas" panose="020B0609020204030204" pitchFamily="49" charset="0"/>
              </a:rPr>
              <a:t>/2.png</a:t>
            </a:r>
            <a:r>
              <a:rPr lang="en-ID" sz="2400" dirty="0">
                <a:latin typeface="Consolas" panose="020B0609020204030204" pitchFamily="49" charset="0"/>
              </a:rPr>
              <a:t>"&gt;</a:t>
            </a:r>
          </a:p>
          <a:p>
            <a:r>
              <a:rPr lang="en-ID" sz="2400" dirty="0" smtClean="0">
                <a:latin typeface="Consolas" panose="020B0609020204030204" pitchFamily="49" charset="0"/>
              </a:rPr>
              <a:t>    &lt;/</a:t>
            </a:r>
            <a:r>
              <a:rPr lang="en-ID" sz="2400" dirty="0">
                <a:latin typeface="Consolas" panose="020B0609020204030204" pitchFamily="49" charset="0"/>
              </a:rPr>
              <a:t>div&gt;</a:t>
            </a:r>
          </a:p>
          <a:p>
            <a:r>
              <a:rPr lang="en-ID" sz="2400" dirty="0" smtClean="0">
                <a:latin typeface="Consolas" panose="020B0609020204030204" pitchFamily="49" charset="0"/>
              </a:rPr>
              <a:t>    &lt;</a:t>
            </a:r>
            <a:r>
              <a:rPr lang="en-ID" sz="2400" dirty="0">
                <a:latin typeface="Consolas" panose="020B0609020204030204" pitchFamily="49" charset="0"/>
              </a:rPr>
              <a:t>div </a:t>
            </a:r>
            <a:r>
              <a:rPr lang="en-ID" sz="2400" dirty="0">
                <a:solidFill>
                  <a:srgbClr val="009696"/>
                </a:solidFill>
                <a:latin typeface="Consolas" panose="020B0609020204030204" pitchFamily="49" charset="0"/>
              </a:rPr>
              <a:t>class=</a:t>
            </a:r>
            <a:r>
              <a:rPr lang="en-ID" sz="2400" dirty="0">
                <a:solidFill>
                  <a:srgbClr val="FF0000"/>
                </a:solidFill>
                <a:latin typeface="Consolas" panose="020B0609020204030204" pitchFamily="49" charset="0"/>
              </a:rPr>
              <a:t>"carousel-item"</a:t>
            </a:r>
            <a:r>
              <a:rPr lang="en-ID" sz="2400" dirty="0">
                <a:latin typeface="Consolas" panose="020B0609020204030204" pitchFamily="49" charset="0"/>
              </a:rPr>
              <a:t>&gt;</a:t>
            </a:r>
          </a:p>
          <a:p>
            <a:r>
              <a:rPr lang="en-ID" sz="2400" dirty="0" smtClean="0">
                <a:latin typeface="Consolas" panose="020B0609020204030204" pitchFamily="49" charset="0"/>
              </a:rPr>
              <a:t>      &lt;</a:t>
            </a:r>
            <a:r>
              <a:rPr lang="en-ID" sz="2400" dirty="0" err="1">
                <a:latin typeface="Consolas" panose="020B0609020204030204" pitchFamily="49" charset="0"/>
              </a:rPr>
              <a:t>img</a:t>
            </a:r>
            <a:r>
              <a:rPr lang="en-ID" sz="2400" dirty="0">
                <a:latin typeface="Consolas" panose="020B0609020204030204" pitchFamily="49" charset="0"/>
              </a:rPr>
              <a:t> </a:t>
            </a:r>
            <a:r>
              <a:rPr lang="en-ID" sz="2400" dirty="0">
                <a:solidFill>
                  <a:srgbClr val="009696"/>
                </a:solidFill>
                <a:latin typeface="Consolas" panose="020B0609020204030204" pitchFamily="49" charset="0"/>
              </a:rPr>
              <a:t>class=</a:t>
            </a:r>
            <a:r>
              <a:rPr lang="en-ID" sz="2400" dirty="0">
                <a:solidFill>
                  <a:srgbClr val="FF0000"/>
                </a:solidFill>
                <a:latin typeface="Consolas" panose="020B0609020204030204" pitchFamily="49" charset="0"/>
              </a:rPr>
              <a:t>"d-block w-100"</a:t>
            </a:r>
            <a:r>
              <a:rPr lang="en-ID" sz="2400" dirty="0">
                <a:latin typeface="Consolas" panose="020B0609020204030204" pitchFamily="49" charset="0"/>
              </a:rPr>
              <a:t> </a:t>
            </a:r>
            <a:endParaRPr lang="en-ID" sz="2400" dirty="0" smtClean="0">
              <a:latin typeface="Consolas" panose="020B0609020204030204" pitchFamily="49" charset="0"/>
            </a:endParaRPr>
          </a:p>
          <a:p>
            <a:r>
              <a:rPr lang="en-ID" sz="2400" dirty="0">
                <a:latin typeface="Consolas" panose="020B0609020204030204" pitchFamily="49" charset="0"/>
              </a:rPr>
              <a:t> </a:t>
            </a:r>
            <a:r>
              <a:rPr lang="en-ID" sz="2400" dirty="0" smtClean="0">
                <a:latin typeface="Consolas" panose="020B0609020204030204" pitchFamily="49" charset="0"/>
              </a:rPr>
              <a:t>     </a:t>
            </a:r>
            <a:r>
              <a:rPr lang="en-ID" sz="2400" dirty="0" err="1" smtClean="0">
                <a:latin typeface="Consolas" panose="020B0609020204030204" pitchFamily="49" charset="0"/>
              </a:rPr>
              <a:t>src</a:t>
            </a:r>
            <a:r>
              <a:rPr lang="en-ID" sz="2400" dirty="0">
                <a:latin typeface="Consolas" panose="020B0609020204030204" pitchFamily="49" charset="0"/>
              </a:rPr>
              <a:t>="</a:t>
            </a:r>
            <a:r>
              <a:rPr lang="en-ID" sz="2400" b="1" i="1" dirty="0" err="1" smtClean="0">
                <a:latin typeface="Consolas" panose="020B0609020204030204" pitchFamily="49" charset="0"/>
              </a:rPr>
              <a:t>img</a:t>
            </a:r>
            <a:r>
              <a:rPr lang="en-ID" sz="2400" b="1" i="1" dirty="0" smtClean="0">
                <a:latin typeface="Consolas" panose="020B0609020204030204" pitchFamily="49" charset="0"/>
              </a:rPr>
              <a:t>/3.png</a:t>
            </a:r>
            <a:r>
              <a:rPr lang="en-ID" sz="2400" dirty="0">
                <a:latin typeface="Consolas" panose="020B0609020204030204" pitchFamily="49" charset="0"/>
              </a:rPr>
              <a:t>"&gt;</a:t>
            </a:r>
          </a:p>
          <a:p>
            <a:r>
              <a:rPr lang="en-ID" sz="2400" dirty="0" smtClean="0">
                <a:latin typeface="Consolas" panose="020B0609020204030204" pitchFamily="49" charset="0"/>
              </a:rPr>
              <a:t>    &lt;/</a:t>
            </a:r>
            <a:r>
              <a:rPr lang="en-ID" sz="2400" dirty="0">
                <a:latin typeface="Consolas" panose="020B0609020204030204" pitchFamily="49" charset="0"/>
              </a:rPr>
              <a:t>div&gt;</a:t>
            </a:r>
          </a:p>
          <a:p>
            <a:r>
              <a:rPr lang="en-ID" sz="2400" dirty="0" smtClean="0">
                <a:latin typeface="Consolas" panose="020B0609020204030204" pitchFamily="49" charset="0"/>
              </a:rPr>
              <a:t>  &lt;/</a:t>
            </a:r>
            <a:r>
              <a:rPr lang="en-ID" sz="2400" dirty="0">
                <a:latin typeface="Consolas" panose="020B0609020204030204" pitchFamily="49" charset="0"/>
              </a:rPr>
              <a:t>div&gt;</a:t>
            </a:r>
          </a:p>
          <a:p>
            <a:r>
              <a:rPr lang="en-ID" sz="2400" dirty="0">
                <a:latin typeface="Consolas" panose="020B0609020204030204" pitchFamily="49" charset="0"/>
              </a:rPr>
              <a:t>&lt;/div&gt;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363075" y="5322759"/>
            <a:ext cx="23851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>
                <a:solidFill>
                  <a:srgbClr val="C00000"/>
                </a:solidFill>
                <a:latin typeface="Gotham Medium" pitchFamily="2" charset="0"/>
              </a:rPr>
              <a:t>fade transition</a:t>
            </a:r>
            <a:endParaRPr lang="en-US" sz="2200" dirty="0">
              <a:solidFill>
                <a:srgbClr val="C00000"/>
              </a:solidFill>
              <a:latin typeface="Gotham Medium" pitchFamily="2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3"/>
          <a:srcRect l="10461" t="21736" r="57030" b="19872"/>
          <a:stretch/>
        </p:blipFill>
        <p:spPr>
          <a:xfrm>
            <a:off x="6455979" y="2985072"/>
            <a:ext cx="2199292" cy="2222123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56820419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839687" y="868692"/>
            <a:ext cx="1567542" cy="372278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503219" y="7991"/>
            <a:ext cx="5727867" cy="940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r>
              <a:rPr lang="en-US" sz="4000" b="1" dirty="0" smtClean="0">
                <a:solidFill>
                  <a:srgbClr val="009696"/>
                </a:solidFill>
              </a:rPr>
              <a:t>Carousel Control </a:t>
            </a:r>
            <a:r>
              <a:rPr lang="en-US" sz="2400" i="1" dirty="0" smtClean="0">
                <a:solidFill>
                  <a:srgbClr val="009696"/>
                </a:solidFill>
              </a:rPr>
              <a:t>#1</a:t>
            </a:r>
            <a:endParaRPr lang="en-US" i="1" dirty="0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411676" y="1404257"/>
            <a:ext cx="8536380" cy="45937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r>
              <a:rPr lang="en-ID" sz="2400" dirty="0">
                <a:latin typeface="Consolas" panose="020B0609020204030204" pitchFamily="49" charset="0"/>
              </a:rPr>
              <a:t>&lt;</a:t>
            </a:r>
            <a:r>
              <a:rPr lang="en-ID" sz="2400" dirty="0" smtClean="0">
                <a:latin typeface="Consolas" panose="020B0609020204030204" pitchFamily="49" charset="0"/>
              </a:rPr>
              <a:t>div </a:t>
            </a:r>
            <a:r>
              <a:rPr lang="en-ID" sz="2400" dirty="0" smtClean="0">
                <a:solidFill>
                  <a:srgbClr val="009696"/>
                </a:solidFill>
                <a:latin typeface="Consolas" panose="020B0609020204030204" pitchFamily="49" charset="0"/>
              </a:rPr>
              <a:t>id=</a:t>
            </a:r>
            <a:r>
              <a:rPr lang="en-ID" sz="24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"</a:t>
            </a:r>
            <a:r>
              <a:rPr lang="en-ID" sz="2400" dirty="0" err="1" smtClean="0">
                <a:solidFill>
                  <a:srgbClr val="FF0000"/>
                </a:solidFill>
                <a:latin typeface="Consolas" panose="020B0609020204030204" pitchFamily="49" charset="0"/>
              </a:rPr>
              <a:t>lintang</a:t>
            </a:r>
            <a:r>
              <a:rPr lang="en-ID" sz="24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"</a:t>
            </a:r>
            <a:r>
              <a:rPr lang="en-ID" sz="2400" dirty="0" smtClean="0">
                <a:latin typeface="Consolas" panose="020B0609020204030204" pitchFamily="49" charset="0"/>
              </a:rPr>
              <a:t> </a:t>
            </a:r>
            <a:r>
              <a:rPr lang="en-ID" sz="2400" dirty="0">
                <a:solidFill>
                  <a:srgbClr val="009696"/>
                </a:solidFill>
                <a:latin typeface="Consolas" panose="020B0609020204030204" pitchFamily="49" charset="0"/>
              </a:rPr>
              <a:t>class=</a:t>
            </a:r>
            <a:r>
              <a:rPr lang="en-ID" sz="2400" dirty="0">
                <a:solidFill>
                  <a:srgbClr val="FF0000"/>
                </a:solidFill>
                <a:latin typeface="Consolas" panose="020B0609020204030204" pitchFamily="49" charset="0"/>
              </a:rPr>
              <a:t>"</a:t>
            </a:r>
            <a:r>
              <a:rPr lang="en-ID" sz="24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carousel </a:t>
            </a:r>
            <a:r>
              <a:rPr lang="en-ID" sz="2400" b="1" dirty="0" smtClean="0">
                <a:solidFill>
                  <a:srgbClr val="FF0000"/>
                </a:solidFill>
                <a:latin typeface="Consolas" panose="020B0609020204030204" pitchFamily="49" charset="0"/>
              </a:rPr>
              <a:t>slide</a:t>
            </a:r>
            <a:r>
              <a:rPr lang="en-ID" sz="24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"</a:t>
            </a:r>
            <a:r>
              <a:rPr lang="en-ID" sz="2400" dirty="0" smtClean="0">
                <a:solidFill>
                  <a:srgbClr val="009696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ID" sz="2400" dirty="0" smtClean="0">
                <a:solidFill>
                  <a:srgbClr val="009696"/>
                </a:solidFill>
                <a:latin typeface="Consolas" panose="020B0609020204030204" pitchFamily="49" charset="0"/>
              </a:rPr>
              <a:t>data-ride</a:t>
            </a:r>
            <a:r>
              <a:rPr lang="en-ID" sz="2400" dirty="0">
                <a:solidFill>
                  <a:srgbClr val="009696"/>
                </a:solidFill>
                <a:latin typeface="Consolas" panose="020B0609020204030204" pitchFamily="49" charset="0"/>
              </a:rPr>
              <a:t>=</a:t>
            </a:r>
            <a:r>
              <a:rPr lang="en-ID" sz="2400" dirty="0">
                <a:solidFill>
                  <a:srgbClr val="FF0000"/>
                </a:solidFill>
                <a:latin typeface="Consolas" panose="020B0609020204030204" pitchFamily="49" charset="0"/>
              </a:rPr>
              <a:t>"carousel"</a:t>
            </a:r>
            <a:r>
              <a:rPr lang="en-ID" sz="2400" dirty="0">
                <a:latin typeface="Consolas" panose="020B0609020204030204" pitchFamily="49" charset="0"/>
              </a:rPr>
              <a:t>&gt;</a:t>
            </a:r>
          </a:p>
          <a:p>
            <a:r>
              <a:rPr lang="en-ID" sz="2400" dirty="0" smtClean="0">
                <a:latin typeface="Consolas" panose="020B0609020204030204" pitchFamily="49" charset="0"/>
              </a:rPr>
              <a:t>  &lt;</a:t>
            </a:r>
            <a:r>
              <a:rPr lang="en-ID" sz="2400" dirty="0">
                <a:latin typeface="Consolas" panose="020B0609020204030204" pitchFamily="49" charset="0"/>
              </a:rPr>
              <a:t>div </a:t>
            </a:r>
            <a:r>
              <a:rPr lang="en-ID" sz="2400" dirty="0">
                <a:solidFill>
                  <a:srgbClr val="009696"/>
                </a:solidFill>
                <a:latin typeface="Consolas" panose="020B0609020204030204" pitchFamily="49" charset="0"/>
              </a:rPr>
              <a:t>class=</a:t>
            </a:r>
            <a:r>
              <a:rPr lang="en-ID" sz="2400" dirty="0">
                <a:solidFill>
                  <a:srgbClr val="FF0000"/>
                </a:solidFill>
                <a:latin typeface="Consolas" panose="020B0609020204030204" pitchFamily="49" charset="0"/>
              </a:rPr>
              <a:t>"carousel-inner"</a:t>
            </a:r>
            <a:r>
              <a:rPr lang="en-ID" sz="2400" dirty="0">
                <a:latin typeface="Consolas" panose="020B0609020204030204" pitchFamily="49" charset="0"/>
              </a:rPr>
              <a:t>&gt;</a:t>
            </a:r>
          </a:p>
          <a:p>
            <a:r>
              <a:rPr lang="en-ID" sz="2400" dirty="0" smtClean="0">
                <a:latin typeface="Consolas" panose="020B0609020204030204" pitchFamily="49" charset="0"/>
              </a:rPr>
              <a:t>    &lt;</a:t>
            </a:r>
            <a:r>
              <a:rPr lang="en-ID" sz="2400" dirty="0">
                <a:latin typeface="Consolas" panose="020B0609020204030204" pitchFamily="49" charset="0"/>
              </a:rPr>
              <a:t>div </a:t>
            </a:r>
            <a:r>
              <a:rPr lang="en-ID" sz="2400" dirty="0">
                <a:solidFill>
                  <a:srgbClr val="009696"/>
                </a:solidFill>
                <a:latin typeface="Consolas" panose="020B0609020204030204" pitchFamily="49" charset="0"/>
              </a:rPr>
              <a:t>class=</a:t>
            </a:r>
            <a:r>
              <a:rPr lang="en-ID" sz="2400" dirty="0">
                <a:solidFill>
                  <a:srgbClr val="FF0000"/>
                </a:solidFill>
                <a:latin typeface="Consolas" panose="020B0609020204030204" pitchFamily="49" charset="0"/>
              </a:rPr>
              <a:t>"carousel-item active"</a:t>
            </a:r>
            <a:r>
              <a:rPr lang="en-ID" sz="2400" dirty="0">
                <a:latin typeface="Consolas" panose="020B0609020204030204" pitchFamily="49" charset="0"/>
              </a:rPr>
              <a:t>&gt;</a:t>
            </a:r>
          </a:p>
          <a:p>
            <a:r>
              <a:rPr lang="en-ID" sz="2400" dirty="0" smtClean="0">
                <a:latin typeface="Consolas" panose="020B0609020204030204" pitchFamily="49" charset="0"/>
              </a:rPr>
              <a:t>      &lt;</a:t>
            </a:r>
            <a:r>
              <a:rPr lang="en-ID" sz="2400" dirty="0" err="1">
                <a:latin typeface="Consolas" panose="020B0609020204030204" pitchFamily="49" charset="0"/>
              </a:rPr>
              <a:t>img</a:t>
            </a:r>
            <a:r>
              <a:rPr lang="en-ID" sz="2400" dirty="0">
                <a:latin typeface="Consolas" panose="020B0609020204030204" pitchFamily="49" charset="0"/>
              </a:rPr>
              <a:t> </a:t>
            </a:r>
            <a:r>
              <a:rPr lang="en-ID" sz="2400" dirty="0">
                <a:solidFill>
                  <a:srgbClr val="009696"/>
                </a:solidFill>
                <a:latin typeface="Consolas" panose="020B0609020204030204" pitchFamily="49" charset="0"/>
              </a:rPr>
              <a:t>class=</a:t>
            </a:r>
            <a:r>
              <a:rPr lang="en-ID" sz="2400" dirty="0">
                <a:solidFill>
                  <a:srgbClr val="FF0000"/>
                </a:solidFill>
                <a:latin typeface="Consolas" panose="020B0609020204030204" pitchFamily="49" charset="0"/>
              </a:rPr>
              <a:t>"d-block w-100"</a:t>
            </a:r>
            <a:r>
              <a:rPr lang="en-ID" sz="2400" dirty="0">
                <a:latin typeface="Consolas" panose="020B0609020204030204" pitchFamily="49" charset="0"/>
              </a:rPr>
              <a:t> </a:t>
            </a:r>
            <a:endParaRPr lang="en-ID" sz="2400" dirty="0" smtClean="0">
              <a:latin typeface="Consolas" panose="020B0609020204030204" pitchFamily="49" charset="0"/>
            </a:endParaRPr>
          </a:p>
          <a:p>
            <a:r>
              <a:rPr lang="en-ID" sz="2400" dirty="0">
                <a:latin typeface="Consolas" panose="020B0609020204030204" pitchFamily="49" charset="0"/>
              </a:rPr>
              <a:t> </a:t>
            </a:r>
            <a:r>
              <a:rPr lang="en-ID" sz="2400" dirty="0" smtClean="0">
                <a:latin typeface="Consolas" panose="020B0609020204030204" pitchFamily="49" charset="0"/>
              </a:rPr>
              <a:t>     </a:t>
            </a:r>
            <a:r>
              <a:rPr lang="en-ID" sz="2400" dirty="0" err="1" smtClean="0">
                <a:latin typeface="Consolas" panose="020B0609020204030204" pitchFamily="49" charset="0"/>
              </a:rPr>
              <a:t>src</a:t>
            </a:r>
            <a:r>
              <a:rPr lang="en-ID" sz="2400" dirty="0">
                <a:latin typeface="Consolas" panose="020B0609020204030204" pitchFamily="49" charset="0"/>
              </a:rPr>
              <a:t>="</a:t>
            </a:r>
            <a:r>
              <a:rPr lang="en-ID" sz="2400" b="1" i="1" dirty="0" err="1" smtClean="0">
                <a:latin typeface="Consolas" panose="020B0609020204030204" pitchFamily="49" charset="0"/>
              </a:rPr>
              <a:t>img</a:t>
            </a:r>
            <a:r>
              <a:rPr lang="en-ID" sz="2400" b="1" i="1" dirty="0" smtClean="0">
                <a:latin typeface="Consolas" panose="020B0609020204030204" pitchFamily="49" charset="0"/>
              </a:rPr>
              <a:t>/1.png</a:t>
            </a:r>
            <a:r>
              <a:rPr lang="en-ID" sz="2400" dirty="0">
                <a:latin typeface="Consolas" panose="020B0609020204030204" pitchFamily="49" charset="0"/>
              </a:rPr>
              <a:t>"&gt;</a:t>
            </a:r>
          </a:p>
          <a:p>
            <a:r>
              <a:rPr lang="en-ID" sz="2400" dirty="0" smtClean="0">
                <a:latin typeface="Consolas" panose="020B0609020204030204" pitchFamily="49" charset="0"/>
              </a:rPr>
              <a:t>    &lt;/</a:t>
            </a:r>
            <a:r>
              <a:rPr lang="en-ID" sz="2400" dirty="0">
                <a:latin typeface="Consolas" panose="020B0609020204030204" pitchFamily="49" charset="0"/>
              </a:rPr>
              <a:t>div&gt;</a:t>
            </a:r>
          </a:p>
          <a:p>
            <a:r>
              <a:rPr lang="en-ID" sz="2400" dirty="0" smtClean="0">
                <a:latin typeface="Consolas" panose="020B0609020204030204" pitchFamily="49" charset="0"/>
              </a:rPr>
              <a:t>    &lt;</a:t>
            </a:r>
            <a:r>
              <a:rPr lang="en-ID" sz="2400" dirty="0">
                <a:latin typeface="Consolas" panose="020B0609020204030204" pitchFamily="49" charset="0"/>
              </a:rPr>
              <a:t>div </a:t>
            </a:r>
            <a:r>
              <a:rPr lang="en-ID" sz="2400" dirty="0">
                <a:solidFill>
                  <a:srgbClr val="009696"/>
                </a:solidFill>
                <a:latin typeface="Consolas" panose="020B0609020204030204" pitchFamily="49" charset="0"/>
              </a:rPr>
              <a:t>class=</a:t>
            </a:r>
            <a:r>
              <a:rPr lang="en-ID" sz="2400" dirty="0">
                <a:solidFill>
                  <a:srgbClr val="FF0000"/>
                </a:solidFill>
                <a:latin typeface="Consolas" panose="020B0609020204030204" pitchFamily="49" charset="0"/>
              </a:rPr>
              <a:t>"carousel-item"</a:t>
            </a:r>
            <a:r>
              <a:rPr lang="en-ID" sz="2400" dirty="0">
                <a:latin typeface="Consolas" panose="020B0609020204030204" pitchFamily="49" charset="0"/>
              </a:rPr>
              <a:t>&gt;</a:t>
            </a:r>
          </a:p>
          <a:p>
            <a:r>
              <a:rPr lang="en-ID" sz="2400" dirty="0" smtClean="0">
                <a:latin typeface="Consolas" panose="020B0609020204030204" pitchFamily="49" charset="0"/>
              </a:rPr>
              <a:t>      &lt;</a:t>
            </a:r>
            <a:r>
              <a:rPr lang="en-ID" sz="2400" dirty="0" err="1">
                <a:latin typeface="Consolas" panose="020B0609020204030204" pitchFamily="49" charset="0"/>
              </a:rPr>
              <a:t>img</a:t>
            </a:r>
            <a:r>
              <a:rPr lang="en-ID" sz="2400" dirty="0">
                <a:latin typeface="Consolas" panose="020B0609020204030204" pitchFamily="49" charset="0"/>
              </a:rPr>
              <a:t> </a:t>
            </a:r>
            <a:r>
              <a:rPr lang="en-ID" sz="2400" dirty="0">
                <a:solidFill>
                  <a:srgbClr val="009696"/>
                </a:solidFill>
                <a:latin typeface="Consolas" panose="020B0609020204030204" pitchFamily="49" charset="0"/>
              </a:rPr>
              <a:t>class=</a:t>
            </a:r>
            <a:r>
              <a:rPr lang="en-ID" sz="2400" dirty="0">
                <a:solidFill>
                  <a:srgbClr val="FF0000"/>
                </a:solidFill>
                <a:latin typeface="Consolas" panose="020B0609020204030204" pitchFamily="49" charset="0"/>
              </a:rPr>
              <a:t>"d-block w-100"</a:t>
            </a:r>
            <a:r>
              <a:rPr lang="en-ID" sz="2400" dirty="0">
                <a:latin typeface="Consolas" panose="020B0609020204030204" pitchFamily="49" charset="0"/>
              </a:rPr>
              <a:t> </a:t>
            </a:r>
            <a:endParaRPr lang="en-ID" sz="2400" dirty="0" smtClean="0">
              <a:latin typeface="Consolas" panose="020B0609020204030204" pitchFamily="49" charset="0"/>
            </a:endParaRPr>
          </a:p>
          <a:p>
            <a:r>
              <a:rPr lang="en-ID" sz="2400" dirty="0">
                <a:latin typeface="Consolas" panose="020B0609020204030204" pitchFamily="49" charset="0"/>
              </a:rPr>
              <a:t> </a:t>
            </a:r>
            <a:r>
              <a:rPr lang="en-ID" sz="2400" dirty="0" smtClean="0">
                <a:latin typeface="Consolas" panose="020B0609020204030204" pitchFamily="49" charset="0"/>
              </a:rPr>
              <a:t>     </a:t>
            </a:r>
            <a:r>
              <a:rPr lang="en-ID" sz="2400" dirty="0" err="1" smtClean="0">
                <a:latin typeface="Consolas" panose="020B0609020204030204" pitchFamily="49" charset="0"/>
              </a:rPr>
              <a:t>src</a:t>
            </a:r>
            <a:r>
              <a:rPr lang="en-ID" sz="2400" dirty="0">
                <a:latin typeface="Consolas" panose="020B0609020204030204" pitchFamily="49" charset="0"/>
              </a:rPr>
              <a:t>="</a:t>
            </a:r>
            <a:r>
              <a:rPr lang="en-ID" sz="2400" b="1" i="1" dirty="0" err="1" smtClean="0">
                <a:latin typeface="Consolas" panose="020B0609020204030204" pitchFamily="49" charset="0"/>
              </a:rPr>
              <a:t>img</a:t>
            </a:r>
            <a:r>
              <a:rPr lang="en-ID" sz="2400" b="1" i="1" dirty="0" smtClean="0">
                <a:latin typeface="Consolas" panose="020B0609020204030204" pitchFamily="49" charset="0"/>
              </a:rPr>
              <a:t>/2.png</a:t>
            </a:r>
            <a:r>
              <a:rPr lang="en-ID" sz="2400" dirty="0">
                <a:latin typeface="Consolas" panose="020B0609020204030204" pitchFamily="49" charset="0"/>
              </a:rPr>
              <a:t>"&gt;</a:t>
            </a:r>
          </a:p>
          <a:p>
            <a:r>
              <a:rPr lang="en-ID" sz="2400" dirty="0" smtClean="0">
                <a:latin typeface="Consolas" panose="020B0609020204030204" pitchFamily="49" charset="0"/>
              </a:rPr>
              <a:t>    &lt;/</a:t>
            </a:r>
            <a:r>
              <a:rPr lang="en-ID" sz="2400" dirty="0">
                <a:latin typeface="Consolas" panose="020B0609020204030204" pitchFamily="49" charset="0"/>
              </a:rPr>
              <a:t>div&gt;</a:t>
            </a:r>
          </a:p>
          <a:p>
            <a:r>
              <a:rPr lang="en-ID" sz="2400" dirty="0" smtClean="0">
                <a:latin typeface="Consolas" panose="020B0609020204030204" pitchFamily="49" charset="0"/>
              </a:rPr>
              <a:t>    &lt;</a:t>
            </a:r>
            <a:r>
              <a:rPr lang="en-ID" sz="2400" dirty="0">
                <a:latin typeface="Consolas" panose="020B0609020204030204" pitchFamily="49" charset="0"/>
              </a:rPr>
              <a:t>div </a:t>
            </a:r>
            <a:r>
              <a:rPr lang="en-ID" sz="2400" dirty="0">
                <a:solidFill>
                  <a:srgbClr val="009696"/>
                </a:solidFill>
                <a:latin typeface="Consolas" panose="020B0609020204030204" pitchFamily="49" charset="0"/>
              </a:rPr>
              <a:t>class=</a:t>
            </a:r>
            <a:r>
              <a:rPr lang="en-ID" sz="2400" dirty="0">
                <a:solidFill>
                  <a:srgbClr val="FF0000"/>
                </a:solidFill>
                <a:latin typeface="Consolas" panose="020B0609020204030204" pitchFamily="49" charset="0"/>
              </a:rPr>
              <a:t>"carousel-item"</a:t>
            </a:r>
            <a:r>
              <a:rPr lang="en-ID" sz="2400" dirty="0">
                <a:latin typeface="Consolas" panose="020B0609020204030204" pitchFamily="49" charset="0"/>
              </a:rPr>
              <a:t>&gt;</a:t>
            </a:r>
          </a:p>
          <a:p>
            <a:r>
              <a:rPr lang="en-ID" sz="2400" dirty="0" smtClean="0">
                <a:latin typeface="Consolas" panose="020B0609020204030204" pitchFamily="49" charset="0"/>
              </a:rPr>
              <a:t>      &lt;</a:t>
            </a:r>
            <a:r>
              <a:rPr lang="en-ID" sz="2400" dirty="0" err="1">
                <a:latin typeface="Consolas" panose="020B0609020204030204" pitchFamily="49" charset="0"/>
              </a:rPr>
              <a:t>img</a:t>
            </a:r>
            <a:r>
              <a:rPr lang="en-ID" sz="2400" dirty="0">
                <a:latin typeface="Consolas" panose="020B0609020204030204" pitchFamily="49" charset="0"/>
              </a:rPr>
              <a:t> </a:t>
            </a:r>
            <a:r>
              <a:rPr lang="en-ID" sz="2400" dirty="0">
                <a:solidFill>
                  <a:srgbClr val="009696"/>
                </a:solidFill>
                <a:latin typeface="Consolas" panose="020B0609020204030204" pitchFamily="49" charset="0"/>
              </a:rPr>
              <a:t>class=</a:t>
            </a:r>
            <a:r>
              <a:rPr lang="en-ID" sz="2400" dirty="0">
                <a:solidFill>
                  <a:srgbClr val="FF0000"/>
                </a:solidFill>
                <a:latin typeface="Consolas" panose="020B0609020204030204" pitchFamily="49" charset="0"/>
              </a:rPr>
              <a:t>"d-block w-100"</a:t>
            </a:r>
            <a:r>
              <a:rPr lang="en-ID" sz="2400" dirty="0">
                <a:latin typeface="Consolas" panose="020B0609020204030204" pitchFamily="49" charset="0"/>
              </a:rPr>
              <a:t> </a:t>
            </a:r>
            <a:endParaRPr lang="en-ID" sz="2400" dirty="0" smtClean="0">
              <a:latin typeface="Consolas" panose="020B0609020204030204" pitchFamily="49" charset="0"/>
            </a:endParaRPr>
          </a:p>
          <a:p>
            <a:r>
              <a:rPr lang="en-ID" sz="2400" dirty="0">
                <a:latin typeface="Consolas" panose="020B0609020204030204" pitchFamily="49" charset="0"/>
              </a:rPr>
              <a:t> </a:t>
            </a:r>
            <a:r>
              <a:rPr lang="en-ID" sz="2400" dirty="0" smtClean="0">
                <a:latin typeface="Consolas" panose="020B0609020204030204" pitchFamily="49" charset="0"/>
              </a:rPr>
              <a:t>     </a:t>
            </a:r>
            <a:r>
              <a:rPr lang="en-ID" sz="2400" dirty="0" err="1" smtClean="0">
                <a:latin typeface="Consolas" panose="020B0609020204030204" pitchFamily="49" charset="0"/>
              </a:rPr>
              <a:t>src</a:t>
            </a:r>
            <a:r>
              <a:rPr lang="en-ID" sz="2400" dirty="0">
                <a:latin typeface="Consolas" panose="020B0609020204030204" pitchFamily="49" charset="0"/>
              </a:rPr>
              <a:t>="</a:t>
            </a:r>
            <a:r>
              <a:rPr lang="en-ID" sz="2400" b="1" i="1" dirty="0" err="1" smtClean="0">
                <a:latin typeface="Consolas" panose="020B0609020204030204" pitchFamily="49" charset="0"/>
              </a:rPr>
              <a:t>img</a:t>
            </a:r>
            <a:r>
              <a:rPr lang="en-ID" sz="2400" b="1" i="1" dirty="0" smtClean="0">
                <a:latin typeface="Consolas" panose="020B0609020204030204" pitchFamily="49" charset="0"/>
              </a:rPr>
              <a:t>/3.png</a:t>
            </a:r>
            <a:r>
              <a:rPr lang="en-ID" sz="2400" dirty="0">
                <a:latin typeface="Consolas" panose="020B0609020204030204" pitchFamily="49" charset="0"/>
              </a:rPr>
              <a:t>"&gt;</a:t>
            </a:r>
          </a:p>
          <a:p>
            <a:r>
              <a:rPr lang="en-ID" sz="2400" dirty="0" smtClean="0">
                <a:latin typeface="Consolas" panose="020B0609020204030204" pitchFamily="49" charset="0"/>
              </a:rPr>
              <a:t>    &lt;/</a:t>
            </a:r>
            <a:r>
              <a:rPr lang="en-ID" sz="2400" dirty="0">
                <a:latin typeface="Consolas" panose="020B0609020204030204" pitchFamily="49" charset="0"/>
              </a:rPr>
              <a:t>div&gt;</a:t>
            </a:r>
          </a:p>
          <a:p>
            <a:r>
              <a:rPr lang="en-ID" sz="2400" dirty="0" smtClean="0">
                <a:latin typeface="Consolas" panose="020B0609020204030204" pitchFamily="49" charset="0"/>
              </a:rPr>
              <a:t>  &lt;/</a:t>
            </a:r>
            <a:r>
              <a:rPr lang="en-ID" sz="2400" dirty="0">
                <a:latin typeface="Consolas" panose="020B0609020204030204" pitchFamily="49" charset="0"/>
              </a:rPr>
              <a:t>div&gt;</a:t>
            </a:r>
          </a:p>
          <a:p>
            <a:r>
              <a:rPr lang="en-ID" sz="2400" b="1" dirty="0" smtClean="0">
                <a:latin typeface="Consolas" panose="020B0609020204030204" pitchFamily="49" charset="0"/>
              </a:rPr>
              <a:t>. . . . . .</a:t>
            </a:r>
            <a:endParaRPr lang="en-ID" sz="2400" b="1" dirty="0">
              <a:latin typeface="Consolas" panose="020B0609020204030204" pitchFamily="49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6324601" y="3331031"/>
            <a:ext cx="2529491" cy="2471056"/>
            <a:chOff x="6324601" y="3331031"/>
            <a:chExt cx="2529491" cy="2471056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/>
            <a:srcRect l="10198" t="14800" r="57260" b="26717"/>
            <a:stretch/>
          </p:blipFill>
          <p:spPr>
            <a:xfrm>
              <a:off x="6367152" y="3331031"/>
              <a:ext cx="2444389" cy="2471056"/>
            </a:xfrm>
            <a:prstGeom prst="rect">
              <a:avLst/>
            </a:prstGeom>
            <a:effectLst>
              <a:glow rad="228600">
                <a:schemeClr val="accent2">
                  <a:satMod val="175000"/>
                  <a:alpha val="40000"/>
                </a:schemeClr>
              </a:glow>
            </a:effectLst>
          </p:spPr>
        </p:pic>
        <p:sp>
          <p:nvSpPr>
            <p:cNvPr id="4" name="Oval 3"/>
            <p:cNvSpPr/>
            <p:nvPr/>
          </p:nvSpPr>
          <p:spPr>
            <a:xfrm>
              <a:off x="6324601" y="4354287"/>
              <a:ext cx="414000" cy="413657"/>
            </a:xfrm>
            <a:prstGeom prst="ellipse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2" name="Oval 11"/>
            <p:cNvSpPr/>
            <p:nvPr/>
          </p:nvSpPr>
          <p:spPr>
            <a:xfrm>
              <a:off x="8440092" y="4365174"/>
              <a:ext cx="414000" cy="413657"/>
            </a:xfrm>
            <a:prstGeom prst="ellipse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</p:spTree>
    <p:extLst>
      <p:ext uri="{BB962C8B-B14F-4D97-AF65-F5344CB8AC3E}">
        <p14:creationId xmlns:p14="http://schemas.microsoft.com/office/powerpoint/2010/main" val="105940688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251859" y="3875314"/>
            <a:ext cx="1567542" cy="372278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" name="Rectangle 1"/>
          <p:cNvSpPr/>
          <p:nvPr/>
        </p:nvSpPr>
        <p:spPr>
          <a:xfrm>
            <a:off x="1295401" y="1458686"/>
            <a:ext cx="1567542" cy="372278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503219" y="7991"/>
            <a:ext cx="5727867" cy="940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r>
              <a:rPr lang="en-US" sz="4000" b="1" dirty="0" smtClean="0">
                <a:solidFill>
                  <a:srgbClr val="009696"/>
                </a:solidFill>
              </a:rPr>
              <a:t>Carousel Control </a:t>
            </a:r>
            <a:r>
              <a:rPr lang="en-US" sz="2400" i="1" dirty="0" smtClean="0">
                <a:solidFill>
                  <a:srgbClr val="009696"/>
                </a:solidFill>
              </a:rPr>
              <a:t>#2</a:t>
            </a:r>
            <a:endParaRPr lang="en-US" i="1" dirty="0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379018" y="1404256"/>
            <a:ext cx="8536380" cy="44522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r>
              <a:rPr lang="en-ID" sz="2200" b="1" dirty="0" smtClean="0">
                <a:latin typeface="Consolas" panose="020B0609020204030204" pitchFamily="49" charset="0"/>
              </a:rPr>
              <a:t>. . . . . .</a:t>
            </a:r>
          </a:p>
          <a:p>
            <a:endParaRPr lang="en-ID" sz="2200" b="1" dirty="0" smtClean="0">
              <a:latin typeface="Consolas" panose="020B0609020204030204" pitchFamily="49" charset="0"/>
            </a:endParaRPr>
          </a:p>
          <a:p>
            <a:r>
              <a:rPr lang="en-ID" sz="2200" dirty="0">
                <a:latin typeface="Consolas" panose="020B0609020204030204" pitchFamily="49" charset="0"/>
              </a:rPr>
              <a:t>&lt;a </a:t>
            </a:r>
            <a:r>
              <a:rPr lang="en-ID" sz="2200" dirty="0">
                <a:solidFill>
                  <a:srgbClr val="009696"/>
                </a:solidFill>
                <a:latin typeface="Consolas" panose="020B0609020204030204" pitchFamily="49" charset="0"/>
              </a:rPr>
              <a:t>class=</a:t>
            </a:r>
            <a:r>
              <a:rPr lang="en-ID" sz="2200" dirty="0">
                <a:solidFill>
                  <a:srgbClr val="FF0000"/>
                </a:solidFill>
                <a:latin typeface="Consolas" panose="020B0609020204030204" pitchFamily="49" charset="0"/>
              </a:rPr>
              <a:t>"carousel-control-</a:t>
            </a:r>
            <a:r>
              <a:rPr lang="en-ID" sz="2200" dirty="0" err="1">
                <a:solidFill>
                  <a:srgbClr val="FF0000"/>
                </a:solidFill>
                <a:latin typeface="Consolas" panose="020B0609020204030204" pitchFamily="49" charset="0"/>
              </a:rPr>
              <a:t>prev</a:t>
            </a:r>
            <a:r>
              <a:rPr lang="en-ID" sz="2200" dirty="0">
                <a:solidFill>
                  <a:srgbClr val="FF0000"/>
                </a:solidFill>
                <a:latin typeface="Consolas" panose="020B0609020204030204" pitchFamily="49" charset="0"/>
              </a:rPr>
              <a:t>"</a:t>
            </a:r>
            <a:r>
              <a:rPr lang="en-ID" sz="2200" dirty="0">
                <a:solidFill>
                  <a:srgbClr val="009696"/>
                </a:solidFill>
                <a:latin typeface="Consolas" panose="020B0609020204030204" pitchFamily="49" charset="0"/>
              </a:rPr>
              <a:t> </a:t>
            </a:r>
            <a:endParaRPr lang="en-ID" sz="2200" dirty="0" smtClean="0">
              <a:solidFill>
                <a:srgbClr val="009696"/>
              </a:solidFill>
              <a:latin typeface="Consolas" panose="020B0609020204030204" pitchFamily="49" charset="0"/>
            </a:endParaRPr>
          </a:p>
          <a:p>
            <a:r>
              <a:rPr lang="en-ID" sz="2200" dirty="0" err="1" smtClean="0">
                <a:solidFill>
                  <a:srgbClr val="009696"/>
                </a:solidFill>
                <a:latin typeface="Consolas" panose="020B0609020204030204" pitchFamily="49" charset="0"/>
              </a:rPr>
              <a:t>href</a:t>
            </a:r>
            <a:r>
              <a:rPr lang="en-ID" sz="2200" dirty="0">
                <a:solidFill>
                  <a:srgbClr val="009696"/>
                </a:solidFill>
                <a:latin typeface="Consolas" panose="020B0609020204030204" pitchFamily="49" charset="0"/>
              </a:rPr>
              <a:t>=</a:t>
            </a:r>
            <a:r>
              <a:rPr lang="en-ID" sz="2200" dirty="0">
                <a:solidFill>
                  <a:srgbClr val="FF0000"/>
                </a:solidFill>
                <a:latin typeface="Consolas" panose="020B0609020204030204" pitchFamily="49" charset="0"/>
              </a:rPr>
              <a:t>"#</a:t>
            </a:r>
            <a:r>
              <a:rPr lang="en-ID" sz="2200" dirty="0" err="1" smtClean="0">
                <a:solidFill>
                  <a:srgbClr val="FF0000"/>
                </a:solidFill>
                <a:latin typeface="Consolas" panose="020B0609020204030204" pitchFamily="49" charset="0"/>
              </a:rPr>
              <a:t>lintang</a:t>
            </a:r>
            <a:r>
              <a:rPr lang="en-ID" sz="22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"</a:t>
            </a:r>
            <a:r>
              <a:rPr lang="en-ID" sz="2200" dirty="0" smtClean="0">
                <a:solidFill>
                  <a:srgbClr val="009696"/>
                </a:solidFill>
                <a:latin typeface="Consolas" panose="020B0609020204030204" pitchFamily="49" charset="0"/>
              </a:rPr>
              <a:t> </a:t>
            </a:r>
            <a:r>
              <a:rPr lang="en-ID" sz="2200" dirty="0">
                <a:solidFill>
                  <a:srgbClr val="009696"/>
                </a:solidFill>
                <a:latin typeface="Consolas" panose="020B0609020204030204" pitchFamily="49" charset="0"/>
              </a:rPr>
              <a:t>role=</a:t>
            </a:r>
            <a:r>
              <a:rPr lang="en-ID" sz="2200" dirty="0">
                <a:solidFill>
                  <a:srgbClr val="FF0000"/>
                </a:solidFill>
                <a:latin typeface="Consolas" panose="020B0609020204030204" pitchFamily="49" charset="0"/>
              </a:rPr>
              <a:t>"button"</a:t>
            </a:r>
            <a:r>
              <a:rPr lang="en-ID" sz="2200" dirty="0">
                <a:solidFill>
                  <a:srgbClr val="009696"/>
                </a:solidFill>
                <a:latin typeface="Consolas" panose="020B0609020204030204" pitchFamily="49" charset="0"/>
              </a:rPr>
              <a:t> </a:t>
            </a:r>
            <a:endParaRPr lang="en-ID" sz="2200" dirty="0" smtClean="0">
              <a:solidFill>
                <a:srgbClr val="009696"/>
              </a:solidFill>
              <a:latin typeface="Consolas" panose="020B0609020204030204" pitchFamily="49" charset="0"/>
            </a:endParaRPr>
          </a:p>
          <a:p>
            <a:r>
              <a:rPr lang="en-ID" sz="2200" dirty="0" smtClean="0">
                <a:solidFill>
                  <a:srgbClr val="009696"/>
                </a:solidFill>
                <a:latin typeface="Consolas" panose="020B0609020204030204" pitchFamily="49" charset="0"/>
              </a:rPr>
              <a:t>data-slide</a:t>
            </a:r>
            <a:r>
              <a:rPr lang="en-ID" sz="2200" dirty="0">
                <a:solidFill>
                  <a:srgbClr val="009696"/>
                </a:solidFill>
                <a:latin typeface="Consolas" panose="020B0609020204030204" pitchFamily="49" charset="0"/>
              </a:rPr>
              <a:t>=</a:t>
            </a:r>
            <a:r>
              <a:rPr lang="en-ID" sz="2200" dirty="0">
                <a:solidFill>
                  <a:srgbClr val="FF0000"/>
                </a:solidFill>
                <a:latin typeface="Consolas" panose="020B0609020204030204" pitchFamily="49" charset="0"/>
              </a:rPr>
              <a:t>"</a:t>
            </a:r>
            <a:r>
              <a:rPr lang="en-ID" sz="2200" dirty="0" err="1">
                <a:solidFill>
                  <a:srgbClr val="FF0000"/>
                </a:solidFill>
                <a:latin typeface="Consolas" panose="020B0609020204030204" pitchFamily="49" charset="0"/>
              </a:rPr>
              <a:t>prev</a:t>
            </a:r>
            <a:r>
              <a:rPr lang="en-ID" sz="2200" dirty="0">
                <a:solidFill>
                  <a:srgbClr val="FF0000"/>
                </a:solidFill>
                <a:latin typeface="Consolas" panose="020B0609020204030204" pitchFamily="49" charset="0"/>
              </a:rPr>
              <a:t>"</a:t>
            </a:r>
            <a:r>
              <a:rPr lang="en-ID" sz="2200" dirty="0">
                <a:latin typeface="Consolas" panose="020B0609020204030204" pitchFamily="49" charset="0"/>
              </a:rPr>
              <a:t>&gt;</a:t>
            </a:r>
          </a:p>
          <a:p>
            <a:r>
              <a:rPr lang="en-ID" sz="2200" dirty="0" smtClean="0">
                <a:latin typeface="Consolas" panose="020B0609020204030204" pitchFamily="49" charset="0"/>
              </a:rPr>
              <a:t>  &lt;</a:t>
            </a:r>
            <a:r>
              <a:rPr lang="en-ID" sz="2200" dirty="0">
                <a:latin typeface="Consolas" panose="020B0609020204030204" pitchFamily="49" charset="0"/>
              </a:rPr>
              <a:t>span </a:t>
            </a:r>
            <a:endParaRPr lang="en-ID" sz="2200" dirty="0" smtClean="0">
              <a:latin typeface="Consolas" panose="020B0609020204030204" pitchFamily="49" charset="0"/>
            </a:endParaRPr>
          </a:p>
          <a:p>
            <a:r>
              <a:rPr lang="en-ID" sz="2200" dirty="0" smtClean="0">
                <a:latin typeface="Consolas" panose="020B0609020204030204" pitchFamily="49" charset="0"/>
              </a:rPr>
              <a:t>  </a:t>
            </a:r>
            <a:r>
              <a:rPr lang="en-ID" sz="2200" dirty="0" smtClean="0">
                <a:solidFill>
                  <a:srgbClr val="009696"/>
                </a:solidFill>
                <a:latin typeface="Consolas" panose="020B0609020204030204" pitchFamily="49" charset="0"/>
              </a:rPr>
              <a:t>class</a:t>
            </a:r>
            <a:r>
              <a:rPr lang="en-ID" sz="2200" dirty="0">
                <a:solidFill>
                  <a:srgbClr val="009696"/>
                </a:solidFill>
                <a:latin typeface="Consolas" panose="020B0609020204030204" pitchFamily="49" charset="0"/>
              </a:rPr>
              <a:t>=</a:t>
            </a:r>
            <a:r>
              <a:rPr lang="en-ID" sz="2200" dirty="0">
                <a:solidFill>
                  <a:srgbClr val="FF0000"/>
                </a:solidFill>
                <a:latin typeface="Consolas" panose="020B0609020204030204" pitchFamily="49" charset="0"/>
              </a:rPr>
              <a:t>"carousel-control-</a:t>
            </a:r>
            <a:r>
              <a:rPr lang="en-ID" sz="2200" dirty="0" err="1">
                <a:solidFill>
                  <a:srgbClr val="FF0000"/>
                </a:solidFill>
                <a:latin typeface="Consolas" panose="020B0609020204030204" pitchFamily="49" charset="0"/>
              </a:rPr>
              <a:t>prev</a:t>
            </a:r>
            <a:r>
              <a:rPr lang="en-ID" sz="2200" dirty="0">
                <a:solidFill>
                  <a:srgbClr val="FF0000"/>
                </a:solidFill>
                <a:latin typeface="Consolas" panose="020B0609020204030204" pitchFamily="49" charset="0"/>
              </a:rPr>
              <a:t>-icon</a:t>
            </a:r>
            <a:r>
              <a:rPr lang="en-ID" sz="22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"</a:t>
            </a:r>
            <a:r>
              <a:rPr lang="en-ID" sz="2200" dirty="0" smtClean="0">
                <a:latin typeface="Consolas" panose="020B0609020204030204" pitchFamily="49" charset="0"/>
              </a:rPr>
              <a:t>&gt;</a:t>
            </a:r>
          </a:p>
          <a:p>
            <a:r>
              <a:rPr lang="en-ID" sz="2200" dirty="0" smtClean="0">
                <a:latin typeface="Consolas" panose="020B0609020204030204" pitchFamily="49" charset="0"/>
              </a:rPr>
              <a:t>  &lt;/</a:t>
            </a:r>
            <a:r>
              <a:rPr lang="en-ID" sz="2200" dirty="0">
                <a:latin typeface="Consolas" panose="020B0609020204030204" pitchFamily="49" charset="0"/>
              </a:rPr>
              <a:t>span&gt;</a:t>
            </a:r>
          </a:p>
          <a:p>
            <a:r>
              <a:rPr lang="en-ID" sz="2200" dirty="0">
                <a:latin typeface="Consolas" panose="020B0609020204030204" pitchFamily="49" charset="0"/>
              </a:rPr>
              <a:t>&lt;/a</a:t>
            </a:r>
            <a:r>
              <a:rPr lang="en-ID" sz="2200" dirty="0" smtClean="0">
                <a:latin typeface="Consolas" panose="020B0609020204030204" pitchFamily="49" charset="0"/>
              </a:rPr>
              <a:t>&gt;</a:t>
            </a:r>
          </a:p>
          <a:p>
            <a:endParaRPr lang="en-ID" sz="2200" dirty="0">
              <a:latin typeface="Consolas" panose="020B0609020204030204" pitchFamily="49" charset="0"/>
            </a:endParaRPr>
          </a:p>
          <a:p>
            <a:r>
              <a:rPr lang="en-ID" sz="2200" dirty="0">
                <a:latin typeface="Consolas" panose="020B0609020204030204" pitchFamily="49" charset="0"/>
              </a:rPr>
              <a:t>&lt;a </a:t>
            </a:r>
            <a:r>
              <a:rPr lang="en-ID" sz="2200" dirty="0">
                <a:solidFill>
                  <a:srgbClr val="009696"/>
                </a:solidFill>
                <a:latin typeface="Consolas" panose="020B0609020204030204" pitchFamily="49" charset="0"/>
              </a:rPr>
              <a:t>class=</a:t>
            </a:r>
            <a:r>
              <a:rPr lang="en-ID" sz="2200" dirty="0">
                <a:solidFill>
                  <a:srgbClr val="FF0000"/>
                </a:solidFill>
                <a:latin typeface="Consolas" panose="020B0609020204030204" pitchFamily="49" charset="0"/>
              </a:rPr>
              <a:t>"</a:t>
            </a:r>
            <a:r>
              <a:rPr lang="en-ID" sz="22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carousel-control-next"</a:t>
            </a:r>
          </a:p>
          <a:p>
            <a:r>
              <a:rPr lang="en-ID" sz="2200" dirty="0" err="1" smtClean="0">
                <a:solidFill>
                  <a:srgbClr val="009696"/>
                </a:solidFill>
                <a:latin typeface="Consolas" panose="020B0609020204030204" pitchFamily="49" charset="0"/>
              </a:rPr>
              <a:t>href</a:t>
            </a:r>
            <a:r>
              <a:rPr lang="en-ID" sz="2200" dirty="0">
                <a:solidFill>
                  <a:srgbClr val="009696"/>
                </a:solidFill>
                <a:latin typeface="Consolas" panose="020B0609020204030204" pitchFamily="49" charset="0"/>
              </a:rPr>
              <a:t>=</a:t>
            </a:r>
            <a:r>
              <a:rPr lang="en-ID" sz="2200" dirty="0">
                <a:solidFill>
                  <a:srgbClr val="FF0000"/>
                </a:solidFill>
                <a:latin typeface="Consolas" panose="020B0609020204030204" pitchFamily="49" charset="0"/>
              </a:rPr>
              <a:t>"#</a:t>
            </a:r>
            <a:r>
              <a:rPr lang="en-ID" sz="2200" dirty="0" err="1" smtClean="0">
                <a:solidFill>
                  <a:srgbClr val="FF0000"/>
                </a:solidFill>
                <a:latin typeface="Consolas" panose="020B0609020204030204" pitchFamily="49" charset="0"/>
              </a:rPr>
              <a:t>lintang</a:t>
            </a:r>
            <a:r>
              <a:rPr lang="en-ID" sz="22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"</a:t>
            </a:r>
            <a:r>
              <a:rPr lang="en-ID" sz="2200" dirty="0" smtClean="0">
                <a:solidFill>
                  <a:srgbClr val="009696"/>
                </a:solidFill>
                <a:latin typeface="Consolas" panose="020B0609020204030204" pitchFamily="49" charset="0"/>
              </a:rPr>
              <a:t> </a:t>
            </a:r>
            <a:r>
              <a:rPr lang="en-ID" sz="2200" dirty="0">
                <a:solidFill>
                  <a:srgbClr val="009696"/>
                </a:solidFill>
                <a:latin typeface="Consolas" panose="020B0609020204030204" pitchFamily="49" charset="0"/>
              </a:rPr>
              <a:t>role=</a:t>
            </a:r>
            <a:r>
              <a:rPr lang="en-ID" sz="2200" dirty="0">
                <a:solidFill>
                  <a:srgbClr val="FF0000"/>
                </a:solidFill>
                <a:latin typeface="Consolas" panose="020B0609020204030204" pitchFamily="49" charset="0"/>
              </a:rPr>
              <a:t>"button"</a:t>
            </a:r>
            <a:r>
              <a:rPr lang="en-ID" sz="2200" dirty="0">
                <a:solidFill>
                  <a:srgbClr val="009696"/>
                </a:solidFill>
                <a:latin typeface="Consolas" panose="020B0609020204030204" pitchFamily="49" charset="0"/>
              </a:rPr>
              <a:t> </a:t>
            </a:r>
            <a:endParaRPr lang="en-ID" sz="2200" dirty="0" smtClean="0">
              <a:solidFill>
                <a:srgbClr val="009696"/>
              </a:solidFill>
              <a:latin typeface="Consolas" panose="020B0609020204030204" pitchFamily="49" charset="0"/>
            </a:endParaRPr>
          </a:p>
          <a:p>
            <a:r>
              <a:rPr lang="en-ID" sz="2200" dirty="0" smtClean="0">
                <a:solidFill>
                  <a:srgbClr val="009696"/>
                </a:solidFill>
                <a:latin typeface="Consolas" panose="020B0609020204030204" pitchFamily="49" charset="0"/>
              </a:rPr>
              <a:t>data-slide</a:t>
            </a:r>
            <a:r>
              <a:rPr lang="en-ID" sz="2200" dirty="0">
                <a:solidFill>
                  <a:srgbClr val="009696"/>
                </a:solidFill>
                <a:latin typeface="Consolas" panose="020B0609020204030204" pitchFamily="49" charset="0"/>
              </a:rPr>
              <a:t>=</a:t>
            </a:r>
            <a:r>
              <a:rPr lang="en-ID" sz="2200" dirty="0">
                <a:solidFill>
                  <a:srgbClr val="FF0000"/>
                </a:solidFill>
                <a:latin typeface="Consolas" panose="020B0609020204030204" pitchFamily="49" charset="0"/>
              </a:rPr>
              <a:t>"next"</a:t>
            </a:r>
            <a:r>
              <a:rPr lang="en-ID" sz="2200" dirty="0">
                <a:latin typeface="Consolas" panose="020B0609020204030204" pitchFamily="49" charset="0"/>
              </a:rPr>
              <a:t>&gt;</a:t>
            </a:r>
          </a:p>
          <a:p>
            <a:r>
              <a:rPr lang="en-ID" sz="2200" dirty="0" smtClean="0">
                <a:latin typeface="Consolas" panose="020B0609020204030204" pitchFamily="49" charset="0"/>
              </a:rPr>
              <a:t>  &lt;</a:t>
            </a:r>
            <a:r>
              <a:rPr lang="en-ID" sz="2200" dirty="0">
                <a:latin typeface="Consolas" panose="020B0609020204030204" pitchFamily="49" charset="0"/>
              </a:rPr>
              <a:t>span </a:t>
            </a:r>
            <a:endParaRPr lang="en-ID" sz="2200" dirty="0" smtClean="0">
              <a:latin typeface="Consolas" panose="020B0609020204030204" pitchFamily="49" charset="0"/>
            </a:endParaRPr>
          </a:p>
          <a:p>
            <a:r>
              <a:rPr lang="en-ID" sz="2200" dirty="0" smtClean="0">
                <a:latin typeface="Consolas" panose="020B0609020204030204" pitchFamily="49" charset="0"/>
              </a:rPr>
              <a:t>  </a:t>
            </a:r>
            <a:r>
              <a:rPr lang="en-ID" sz="2200" dirty="0" smtClean="0">
                <a:solidFill>
                  <a:srgbClr val="009696"/>
                </a:solidFill>
                <a:latin typeface="Consolas" panose="020B0609020204030204" pitchFamily="49" charset="0"/>
              </a:rPr>
              <a:t>class</a:t>
            </a:r>
            <a:r>
              <a:rPr lang="en-ID" sz="2200" dirty="0">
                <a:solidFill>
                  <a:srgbClr val="009696"/>
                </a:solidFill>
                <a:latin typeface="Consolas" panose="020B0609020204030204" pitchFamily="49" charset="0"/>
              </a:rPr>
              <a:t>=</a:t>
            </a:r>
            <a:r>
              <a:rPr lang="en-ID" sz="2200" dirty="0">
                <a:solidFill>
                  <a:srgbClr val="FF0000"/>
                </a:solidFill>
                <a:latin typeface="Consolas" panose="020B0609020204030204" pitchFamily="49" charset="0"/>
              </a:rPr>
              <a:t>"carousel-control-next-icon</a:t>
            </a:r>
            <a:r>
              <a:rPr lang="en-ID" sz="22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"</a:t>
            </a:r>
            <a:r>
              <a:rPr lang="en-ID" sz="2200" dirty="0" smtClean="0">
                <a:latin typeface="Consolas" panose="020B0609020204030204" pitchFamily="49" charset="0"/>
              </a:rPr>
              <a:t>&gt;</a:t>
            </a:r>
          </a:p>
          <a:p>
            <a:r>
              <a:rPr lang="en-ID" sz="2200" dirty="0" smtClean="0">
                <a:latin typeface="Consolas" panose="020B0609020204030204" pitchFamily="49" charset="0"/>
              </a:rPr>
              <a:t>  &lt;/</a:t>
            </a:r>
            <a:r>
              <a:rPr lang="en-ID" sz="2200" dirty="0">
                <a:latin typeface="Consolas" panose="020B0609020204030204" pitchFamily="49" charset="0"/>
              </a:rPr>
              <a:t>span&gt;</a:t>
            </a:r>
          </a:p>
          <a:p>
            <a:r>
              <a:rPr lang="en-ID" sz="2200" dirty="0">
                <a:latin typeface="Consolas" panose="020B0609020204030204" pitchFamily="49" charset="0"/>
              </a:rPr>
              <a:t>&lt;/a&gt;</a:t>
            </a:r>
          </a:p>
          <a:p>
            <a:endParaRPr lang="en-ID" sz="2200" dirty="0" smtClean="0">
              <a:latin typeface="Consolas" panose="020B0609020204030204" pitchFamily="49" charset="0"/>
            </a:endParaRPr>
          </a:p>
          <a:p>
            <a:r>
              <a:rPr lang="en-ID" sz="2200" dirty="0" smtClean="0">
                <a:latin typeface="Consolas" panose="020B0609020204030204" pitchFamily="49" charset="0"/>
              </a:rPr>
              <a:t>&lt;/</a:t>
            </a:r>
            <a:r>
              <a:rPr lang="en-ID" sz="2200" dirty="0">
                <a:latin typeface="Consolas" panose="020B0609020204030204" pitchFamily="49" charset="0"/>
              </a:rPr>
              <a:t>div&gt;</a:t>
            </a:r>
          </a:p>
          <a:p>
            <a:endParaRPr lang="en-ID" sz="2200" b="1" dirty="0" smtClean="0">
              <a:latin typeface="Consolas" panose="020B0609020204030204" pitchFamily="49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6324601" y="3331031"/>
            <a:ext cx="2529491" cy="2471056"/>
            <a:chOff x="6324601" y="3331031"/>
            <a:chExt cx="2529491" cy="2471056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3"/>
            <a:srcRect l="10198" t="14800" r="57260" b="26717"/>
            <a:stretch/>
          </p:blipFill>
          <p:spPr>
            <a:xfrm>
              <a:off x="6367152" y="3331031"/>
              <a:ext cx="2444389" cy="2471056"/>
            </a:xfrm>
            <a:prstGeom prst="rect">
              <a:avLst/>
            </a:prstGeom>
            <a:effectLst>
              <a:glow rad="228600">
                <a:schemeClr val="accent2">
                  <a:satMod val="175000"/>
                  <a:alpha val="40000"/>
                </a:schemeClr>
              </a:glow>
            </a:effectLst>
          </p:spPr>
        </p:pic>
        <p:sp>
          <p:nvSpPr>
            <p:cNvPr id="11" name="Oval 10"/>
            <p:cNvSpPr/>
            <p:nvPr/>
          </p:nvSpPr>
          <p:spPr>
            <a:xfrm>
              <a:off x="6324601" y="4354287"/>
              <a:ext cx="414000" cy="413657"/>
            </a:xfrm>
            <a:prstGeom prst="ellipse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2" name="Oval 11"/>
            <p:cNvSpPr/>
            <p:nvPr/>
          </p:nvSpPr>
          <p:spPr>
            <a:xfrm>
              <a:off x="8440092" y="4365174"/>
              <a:ext cx="414000" cy="413657"/>
            </a:xfrm>
            <a:prstGeom prst="ellipse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</p:spTree>
    <p:extLst>
      <p:ext uri="{BB962C8B-B14F-4D97-AF65-F5344CB8AC3E}">
        <p14:creationId xmlns:p14="http://schemas.microsoft.com/office/powerpoint/2010/main" val="369473714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6148557" y="31501"/>
            <a:ext cx="3184633" cy="129280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pPr algn="ctr"/>
            <a:r>
              <a:rPr lang="en-US" sz="4000" b="1" dirty="0" smtClean="0">
                <a:solidFill>
                  <a:srgbClr val="009696"/>
                </a:solidFill>
              </a:rPr>
              <a:t>Setup</a:t>
            </a:r>
          </a:p>
          <a:p>
            <a:pPr algn="ctr"/>
            <a:r>
              <a:rPr lang="en-US" sz="2800" b="1" dirty="0" smtClean="0">
                <a:solidFill>
                  <a:srgbClr val="009696"/>
                </a:solidFill>
              </a:rPr>
              <a:t>#2 Offline</a:t>
            </a:r>
            <a:endParaRPr lang="en-US" b="1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525035" y="-45720"/>
            <a:ext cx="5793469" cy="167335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endParaRPr lang="en-US" sz="2400" dirty="0" smtClean="0"/>
          </a:p>
          <a:p>
            <a:pPr marL="342900" indent="-342900">
              <a:buBlip>
                <a:blip r:embed="rId2"/>
              </a:buBlip>
            </a:pPr>
            <a:r>
              <a:rPr lang="en-US" sz="2000" dirty="0" smtClean="0"/>
              <a:t>Download locally (</a:t>
            </a:r>
            <a:r>
              <a:rPr lang="en-US" sz="2000" i="1" dirty="0" smtClean="0"/>
              <a:t>Works Offline</a:t>
            </a:r>
            <a:r>
              <a:rPr lang="en-US" sz="2000" dirty="0" smtClean="0"/>
              <a:t>).                    </a:t>
            </a:r>
            <a:r>
              <a:rPr lang="en-US" sz="2000" i="1" dirty="0" smtClean="0">
                <a:latin typeface="Gotham" pitchFamily="50" charset="0"/>
              </a:rPr>
              <a:t>First, download Bootstrap then extract it. Insert its folders (</a:t>
            </a:r>
            <a:r>
              <a:rPr lang="en-US" sz="2000" b="1" dirty="0" err="1" smtClean="0">
                <a:latin typeface="Gotham" pitchFamily="50" charset="0"/>
              </a:rPr>
              <a:t>css</a:t>
            </a:r>
            <a:r>
              <a:rPr lang="en-US" sz="2000" i="1" dirty="0" smtClean="0">
                <a:latin typeface="Gotham" pitchFamily="50" charset="0"/>
              </a:rPr>
              <a:t> &amp; </a:t>
            </a:r>
            <a:r>
              <a:rPr lang="en-US" sz="2000" b="1" dirty="0" err="1" smtClean="0">
                <a:latin typeface="Gotham" pitchFamily="50" charset="0"/>
              </a:rPr>
              <a:t>js</a:t>
            </a:r>
            <a:r>
              <a:rPr lang="en-US" sz="2000" i="1" dirty="0" smtClean="0">
                <a:latin typeface="Gotham" pitchFamily="50" charset="0"/>
              </a:rPr>
              <a:t>) to your project </a:t>
            </a:r>
            <a:r>
              <a:rPr lang="en-US" sz="2000" i="1" dirty="0" err="1" smtClean="0">
                <a:latin typeface="Gotham" pitchFamily="50" charset="0"/>
              </a:rPr>
              <a:t>dir</a:t>
            </a:r>
            <a:r>
              <a:rPr lang="en-US" sz="2000" i="1" dirty="0" smtClean="0">
                <a:latin typeface="Gotham" pitchFamily="50" charset="0"/>
              </a:rPr>
              <a:t> &amp; link it to your HTML file. </a:t>
            </a:r>
            <a:endParaRPr lang="en-US" sz="2000" i="1" dirty="0">
              <a:latin typeface="Gotham" pitchFamily="50" charset="0"/>
            </a:endParaRPr>
          </a:p>
        </p:txBody>
      </p:sp>
      <p:pic>
        <p:nvPicPr>
          <p:cNvPr id="6" name="Picture 2" descr="C:\Users\usr\Downloads\bootstrap-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418" y="159168"/>
            <a:ext cx="611795" cy="611795"/>
          </a:xfrm>
          <a:prstGeom prst="rect">
            <a:avLst/>
          </a:prstGeom>
          <a:noFill/>
          <a:effectLst>
            <a:glow rad="228600">
              <a:schemeClr val="bg1"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911052" y="2076360"/>
            <a:ext cx="7764427" cy="44676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r>
              <a:rPr lang="en-ID" sz="2500" dirty="0" smtClean="0">
                <a:latin typeface="Consolas" panose="020B0609020204030204" pitchFamily="49" charset="0"/>
              </a:rPr>
              <a:t>&lt;</a:t>
            </a:r>
            <a:r>
              <a:rPr lang="en-ID" sz="2500" dirty="0">
                <a:latin typeface="Consolas" panose="020B0609020204030204" pitchFamily="49" charset="0"/>
              </a:rPr>
              <a:t>html&gt;</a:t>
            </a:r>
          </a:p>
          <a:p>
            <a:r>
              <a:rPr lang="en-ID" sz="2500" dirty="0">
                <a:latin typeface="Consolas" panose="020B0609020204030204" pitchFamily="49" charset="0"/>
              </a:rPr>
              <a:t>&lt;head&gt;</a:t>
            </a:r>
          </a:p>
          <a:p>
            <a:r>
              <a:rPr lang="en-ID" sz="2500" dirty="0" smtClean="0">
                <a:latin typeface="Consolas" panose="020B0609020204030204" pitchFamily="49" charset="0"/>
              </a:rPr>
              <a:t>  </a:t>
            </a:r>
            <a:r>
              <a:rPr lang="en-ID" sz="2500" b="1" dirty="0" smtClean="0">
                <a:solidFill>
                  <a:srgbClr val="FF0000"/>
                </a:solidFill>
                <a:latin typeface="Consolas" panose="020B0609020204030204" pitchFamily="49" charset="0"/>
              </a:rPr>
              <a:t>&lt;</a:t>
            </a:r>
            <a:r>
              <a:rPr lang="en-ID" sz="2500" b="1" dirty="0">
                <a:solidFill>
                  <a:srgbClr val="FF0000"/>
                </a:solidFill>
                <a:latin typeface="Consolas" panose="020B0609020204030204" pitchFamily="49" charset="0"/>
              </a:rPr>
              <a:t>link </a:t>
            </a:r>
            <a:r>
              <a:rPr lang="en-ID" sz="25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rel</a:t>
            </a:r>
            <a:r>
              <a:rPr lang="en-ID" sz="2500" b="1" dirty="0">
                <a:solidFill>
                  <a:srgbClr val="FF0000"/>
                </a:solidFill>
                <a:latin typeface="Consolas" panose="020B0609020204030204" pitchFamily="49" charset="0"/>
              </a:rPr>
              <a:t>=</a:t>
            </a:r>
            <a:r>
              <a:rPr lang="en-ID" sz="2500" i="1" dirty="0">
                <a:solidFill>
                  <a:srgbClr val="FF0000"/>
                </a:solidFill>
                <a:latin typeface="Consolas" panose="020B0609020204030204" pitchFamily="49" charset="0"/>
              </a:rPr>
              <a:t>"stylesheet"</a:t>
            </a:r>
            <a:r>
              <a:rPr lang="en-ID" sz="2500" b="1" dirty="0">
                <a:solidFill>
                  <a:srgbClr val="FF0000"/>
                </a:solidFill>
                <a:latin typeface="Consolas" panose="020B0609020204030204" pitchFamily="49" charset="0"/>
              </a:rPr>
              <a:t> type=</a:t>
            </a:r>
            <a:r>
              <a:rPr lang="en-ID" sz="2500" i="1" dirty="0">
                <a:solidFill>
                  <a:srgbClr val="FF0000"/>
                </a:solidFill>
                <a:latin typeface="Consolas" panose="020B0609020204030204" pitchFamily="49" charset="0"/>
              </a:rPr>
              <a:t>"text/</a:t>
            </a:r>
            <a:r>
              <a:rPr lang="en-ID" sz="2500" i="1" dirty="0" err="1">
                <a:solidFill>
                  <a:srgbClr val="FF0000"/>
                </a:solidFill>
                <a:latin typeface="Consolas" panose="020B0609020204030204" pitchFamily="49" charset="0"/>
              </a:rPr>
              <a:t>css</a:t>
            </a:r>
            <a:r>
              <a:rPr lang="en-ID" sz="2500" i="1" dirty="0">
                <a:solidFill>
                  <a:srgbClr val="FF0000"/>
                </a:solidFill>
                <a:latin typeface="Consolas" panose="020B0609020204030204" pitchFamily="49" charset="0"/>
              </a:rPr>
              <a:t>"</a:t>
            </a:r>
            <a:r>
              <a:rPr lang="en-ID" sz="2500" b="1" dirty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  <a:endParaRPr lang="en-ID" sz="2500" b="1" dirty="0" smtClean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r>
              <a:rPr lang="en-ID" sz="2500" b="1" dirty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  <a:r>
              <a:rPr lang="en-ID" sz="2500" b="1" dirty="0" smtClean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  <a:r>
              <a:rPr lang="en-ID" sz="2500" b="1" dirty="0" err="1" smtClean="0">
                <a:solidFill>
                  <a:srgbClr val="FF0000"/>
                </a:solidFill>
                <a:latin typeface="Consolas" panose="020B0609020204030204" pitchFamily="49" charset="0"/>
              </a:rPr>
              <a:t>href</a:t>
            </a:r>
            <a:r>
              <a:rPr lang="en-ID" sz="2500" b="1" dirty="0">
                <a:solidFill>
                  <a:srgbClr val="FF0000"/>
                </a:solidFill>
                <a:latin typeface="Consolas" panose="020B0609020204030204" pitchFamily="49" charset="0"/>
              </a:rPr>
              <a:t>=</a:t>
            </a:r>
            <a:r>
              <a:rPr lang="en-ID" sz="2500" i="1" dirty="0">
                <a:solidFill>
                  <a:srgbClr val="FF0000"/>
                </a:solidFill>
                <a:latin typeface="Consolas" panose="020B0609020204030204" pitchFamily="49" charset="0"/>
              </a:rPr>
              <a:t>"</a:t>
            </a:r>
            <a:r>
              <a:rPr lang="en-ID" sz="2500" i="1" dirty="0" err="1">
                <a:solidFill>
                  <a:srgbClr val="FF0000"/>
                </a:solidFill>
                <a:latin typeface="Consolas" panose="020B0609020204030204" pitchFamily="49" charset="0"/>
              </a:rPr>
              <a:t>css</a:t>
            </a:r>
            <a:r>
              <a:rPr lang="en-ID" sz="2500" i="1" dirty="0">
                <a:solidFill>
                  <a:srgbClr val="FF0000"/>
                </a:solidFill>
                <a:latin typeface="Consolas" panose="020B0609020204030204" pitchFamily="49" charset="0"/>
              </a:rPr>
              <a:t>/bootstrap.min.css"</a:t>
            </a:r>
            <a:r>
              <a:rPr lang="en-ID" sz="2500" b="1" dirty="0">
                <a:solidFill>
                  <a:srgbClr val="FF000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ID" sz="2500" dirty="0" smtClean="0">
                <a:latin typeface="Consolas" panose="020B0609020204030204" pitchFamily="49" charset="0"/>
              </a:rPr>
              <a:t>  &lt;title&gt;</a:t>
            </a:r>
            <a:r>
              <a:rPr lang="en-ID" sz="2500" dirty="0" err="1" smtClean="0">
                <a:latin typeface="Consolas" panose="020B0609020204030204" pitchFamily="49" charset="0"/>
              </a:rPr>
              <a:t>Tes</a:t>
            </a:r>
            <a:r>
              <a:rPr lang="en-ID" sz="2500" dirty="0" smtClean="0">
                <a:latin typeface="Consolas" panose="020B0609020204030204" pitchFamily="49" charset="0"/>
              </a:rPr>
              <a:t> Bootstrap 4&lt;/</a:t>
            </a:r>
            <a:r>
              <a:rPr lang="en-ID" sz="2500" dirty="0">
                <a:latin typeface="Consolas" panose="020B0609020204030204" pitchFamily="49" charset="0"/>
              </a:rPr>
              <a:t>title&gt;</a:t>
            </a:r>
          </a:p>
          <a:p>
            <a:r>
              <a:rPr lang="en-ID" sz="2500" dirty="0">
                <a:latin typeface="Consolas" panose="020B0609020204030204" pitchFamily="49" charset="0"/>
              </a:rPr>
              <a:t>&lt;/head&gt;</a:t>
            </a:r>
          </a:p>
          <a:p>
            <a:r>
              <a:rPr lang="en-ID" sz="2500" dirty="0">
                <a:latin typeface="Consolas" panose="020B0609020204030204" pitchFamily="49" charset="0"/>
              </a:rPr>
              <a:t>&lt;body&gt;</a:t>
            </a:r>
          </a:p>
          <a:p>
            <a:r>
              <a:rPr lang="en-ID" sz="2500" dirty="0" smtClean="0">
                <a:latin typeface="Consolas" panose="020B0609020204030204" pitchFamily="49" charset="0"/>
              </a:rPr>
              <a:t>  &lt;</a:t>
            </a:r>
            <a:r>
              <a:rPr lang="en-ID" sz="2500" dirty="0">
                <a:latin typeface="Consolas" panose="020B0609020204030204" pitchFamily="49" charset="0"/>
              </a:rPr>
              <a:t>h1&gt;Halo </a:t>
            </a:r>
            <a:r>
              <a:rPr lang="en-ID" sz="2500" dirty="0" err="1">
                <a:latin typeface="Consolas" panose="020B0609020204030204" pitchFamily="49" charset="0"/>
              </a:rPr>
              <a:t>Dunia</a:t>
            </a:r>
            <a:r>
              <a:rPr lang="en-ID" sz="2500" dirty="0">
                <a:latin typeface="Consolas" panose="020B0609020204030204" pitchFamily="49" charset="0"/>
              </a:rPr>
              <a:t>!&lt;/h1&gt;</a:t>
            </a:r>
          </a:p>
          <a:p>
            <a:r>
              <a:rPr lang="en-ID" sz="2500" dirty="0">
                <a:latin typeface="Consolas" panose="020B0609020204030204" pitchFamily="49" charset="0"/>
              </a:rPr>
              <a:t> </a:t>
            </a:r>
            <a:r>
              <a:rPr lang="en-ID" sz="2500" dirty="0" smtClean="0">
                <a:latin typeface="Consolas" panose="020B0609020204030204" pitchFamily="49" charset="0"/>
              </a:rPr>
              <a:t> </a:t>
            </a:r>
            <a:r>
              <a:rPr lang="en-ID" sz="2500" b="1" dirty="0" smtClean="0">
                <a:solidFill>
                  <a:srgbClr val="FF0000"/>
                </a:solidFill>
                <a:latin typeface="Consolas" panose="020B0609020204030204" pitchFamily="49" charset="0"/>
              </a:rPr>
              <a:t>&lt;</a:t>
            </a:r>
            <a:r>
              <a:rPr lang="en-ID" sz="2500" b="1" dirty="0">
                <a:solidFill>
                  <a:srgbClr val="FF0000"/>
                </a:solidFill>
                <a:latin typeface="Consolas" panose="020B0609020204030204" pitchFamily="49" charset="0"/>
              </a:rPr>
              <a:t>script type=</a:t>
            </a:r>
            <a:r>
              <a:rPr lang="en-ID" sz="2500" i="1" dirty="0">
                <a:solidFill>
                  <a:srgbClr val="FF0000"/>
                </a:solidFill>
                <a:latin typeface="Consolas" panose="020B0609020204030204" pitchFamily="49" charset="0"/>
              </a:rPr>
              <a:t>"text/</a:t>
            </a:r>
            <a:r>
              <a:rPr lang="en-ID" sz="2500" i="1" dirty="0" err="1">
                <a:solidFill>
                  <a:srgbClr val="FF0000"/>
                </a:solidFill>
                <a:latin typeface="Consolas" panose="020B0609020204030204" pitchFamily="49" charset="0"/>
              </a:rPr>
              <a:t>javascript</a:t>
            </a:r>
            <a:r>
              <a:rPr lang="en-ID" sz="2500" i="1" dirty="0">
                <a:solidFill>
                  <a:srgbClr val="FF0000"/>
                </a:solidFill>
                <a:latin typeface="Consolas" panose="020B0609020204030204" pitchFamily="49" charset="0"/>
              </a:rPr>
              <a:t>"</a:t>
            </a:r>
            <a:r>
              <a:rPr lang="en-ID" sz="2500" b="1" dirty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  <a:endParaRPr lang="en-ID" sz="2500" b="1" dirty="0" smtClean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r>
              <a:rPr lang="en-ID" sz="2500" b="1" dirty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  <a:r>
              <a:rPr lang="en-ID" sz="2500" b="1" dirty="0" smtClean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  <a:r>
              <a:rPr lang="en-ID" sz="2500" b="1" dirty="0" err="1" smtClean="0">
                <a:solidFill>
                  <a:srgbClr val="FF0000"/>
                </a:solidFill>
                <a:latin typeface="Consolas" panose="020B0609020204030204" pitchFamily="49" charset="0"/>
              </a:rPr>
              <a:t>src</a:t>
            </a:r>
            <a:r>
              <a:rPr lang="en-ID" sz="2500" b="1" dirty="0">
                <a:solidFill>
                  <a:srgbClr val="FF0000"/>
                </a:solidFill>
                <a:latin typeface="Consolas" panose="020B0609020204030204" pitchFamily="49" charset="0"/>
              </a:rPr>
              <a:t>=</a:t>
            </a:r>
            <a:r>
              <a:rPr lang="en-ID" sz="2500" i="1" dirty="0">
                <a:solidFill>
                  <a:srgbClr val="FF0000"/>
                </a:solidFill>
                <a:latin typeface="Consolas" panose="020B0609020204030204" pitchFamily="49" charset="0"/>
              </a:rPr>
              <a:t>"</a:t>
            </a:r>
            <a:r>
              <a:rPr lang="en-ID" sz="2500" i="1" dirty="0" err="1">
                <a:solidFill>
                  <a:srgbClr val="FF0000"/>
                </a:solidFill>
                <a:latin typeface="Consolas" panose="020B0609020204030204" pitchFamily="49" charset="0"/>
              </a:rPr>
              <a:t>js</a:t>
            </a:r>
            <a:r>
              <a:rPr lang="en-ID" sz="2500" i="1" dirty="0">
                <a:solidFill>
                  <a:srgbClr val="FF0000"/>
                </a:solidFill>
                <a:latin typeface="Consolas" panose="020B0609020204030204" pitchFamily="49" charset="0"/>
              </a:rPr>
              <a:t>/bootstrap.min.js"</a:t>
            </a:r>
            <a:r>
              <a:rPr lang="en-ID" sz="2500" b="1" dirty="0">
                <a:solidFill>
                  <a:srgbClr val="FF0000"/>
                </a:solidFill>
                <a:latin typeface="Consolas" panose="020B0609020204030204" pitchFamily="49" charset="0"/>
              </a:rPr>
              <a:t>&gt;&lt;/script&gt;</a:t>
            </a:r>
          </a:p>
          <a:p>
            <a:r>
              <a:rPr lang="en-ID" sz="2500" dirty="0">
                <a:latin typeface="Consolas" panose="020B0609020204030204" pitchFamily="49" charset="0"/>
              </a:rPr>
              <a:t>&lt;/body&gt;</a:t>
            </a:r>
          </a:p>
          <a:p>
            <a:r>
              <a:rPr lang="en-ID" sz="2500" dirty="0">
                <a:latin typeface="Consolas" panose="020B0609020204030204" pitchFamily="49" charset="0"/>
              </a:rPr>
              <a:t>&lt;/html&gt;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2786472" y="1552374"/>
            <a:ext cx="5889007" cy="67491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pPr marL="342900" indent="-342900">
              <a:buBlip>
                <a:blip r:embed="rId2"/>
              </a:buBlip>
            </a:pPr>
            <a:r>
              <a:rPr lang="en-US" sz="2000" b="1" i="1" dirty="0" smtClean="0">
                <a:solidFill>
                  <a:srgbClr val="009696"/>
                </a:solidFill>
                <a:latin typeface="Gotham" pitchFamily="50" charset="0"/>
              </a:rPr>
              <a:t>jQuery &amp; Popper.js are not included yet!</a:t>
            </a:r>
          </a:p>
        </p:txBody>
      </p:sp>
    </p:spTree>
    <p:extLst>
      <p:ext uri="{BB962C8B-B14F-4D97-AF65-F5344CB8AC3E}">
        <p14:creationId xmlns:p14="http://schemas.microsoft.com/office/powerpoint/2010/main" val="30655704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3777343" y="7991"/>
            <a:ext cx="5453743" cy="940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r>
              <a:rPr lang="en-US" sz="4000" b="1" dirty="0" smtClean="0">
                <a:solidFill>
                  <a:srgbClr val="009696"/>
                </a:solidFill>
              </a:rPr>
              <a:t>Carousel Indicator</a:t>
            </a:r>
            <a:endParaRPr lang="en-US" i="1" dirty="0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411676" y="838201"/>
            <a:ext cx="8536380" cy="56061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r>
              <a:rPr lang="en-ID" sz="2200" dirty="0">
                <a:latin typeface="Consolas" panose="020B0609020204030204" pitchFamily="49" charset="0"/>
              </a:rPr>
              <a:t>&lt;</a:t>
            </a:r>
            <a:r>
              <a:rPr lang="en-ID" sz="2200" dirty="0" smtClean="0">
                <a:latin typeface="Consolas" panose="020B0609020204030204" pitchFamily="49" charset="0"/>
              </a:rPr>
              <a:t>div </a:t>
            </a:r>
            <a:r>
              <a:rPr lang="en-ID" sz="2200" dirty="0" smtClean="0">
                <a:solidFill>
                  <a:srgbClr val="009696"/>
                </a:solidFill>
                <a:latin typeface="Consolas" panose="020B0609020204030204" pitchFamily="49" charset="0"/>
              </a:rPr>
              <a:t>id=</a:t>
            </a:r>
            <a:r>
              <a:rPr lang="en-ID" sz="22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"</a:t>
            </a:r>
            <a:r>
              <a:rPr lang="en-ID" sz="2200" dirty="0" err="1" smtClean="0">
                <a:solidFill>
                  <a:srgbClr val="FF0000"/>
                </a:solidFill>
                <a:latin typeface="Consolas" panose="020B0609020204030204" pitchFamily="49" charset="0"/>
              </a:rPr>
              <a:t>lintang</a:t>
            </a:r>
            <a:r>
              <a:rPr lang="en-ID" sz="22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"</a:t>
            </a:r>
            <a:r>
              <a:rPr lang="en-ID" sz="2200" dirty="0" smtClean="0">
                <a:latin typeface="Consolas" panose="020B0609020204030204" pitchFamily="49" charset="0"/>
              </a:rPr>
              <a:t> </a:t>
            </a:r>
            <a:r>
              <a:rPr lang="en-ID" sz="2200" dirty="0">
                <a:solidFill>
                  <a:srgbClr val="009696"/>
                </a:solidFill>
                <a:latin typeface="Consolas" panose="020B0609020204030204" pitchFamily="49" charset="0"/>
              </a:rPr>
              <a:t>class=</a:t>
            </a:r>
            <a:r>
              <a:rPr lang="en-ID" sz="2200" dirty="0">
                <a:solidFill>
                  <a:srgbClr val="FF0000"/>
                </a:solidFill>
                <a:latin typeface="Consolas" panose="020B0609020204030204" pitchFamily="49" charset="0"/>
              </a:rPr>
              <a:t>"</a:t>
            </a:r>
            <a:r>
              <a:rPr lang="en-ID" sz="22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carousel </a:t>
            </a:r>
            <a:r>
              <a:rPr lang="en-ID" sz="2200" b="1" dirty="0" smtClean="0">
                <a:solidFill>
                  <a:srgbClr val="FF0000"/>
                </a:solidFill>
                <a:latin typeface="Consolas" panose="020B0609020204030204" pitchFamily="49" charset="0"/>
              </a:rPr>
              <a:t>slide</a:t>
            </a:r>
            <a:r>
              <a:rPr lang="en-ID" sz="22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"</a:t>
            </a:r>
            <a:r>
              <a:rPr lang="en-ID" sz="2200" dirty="0" smtClean="0">
                <a:solidFill>
                  <a:srgbClr val="009696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ID" sz="2200" dirty="0" smtClean="0">
                <a:solidFill>
                  <a:srgbClr val="009696"/>
                </a:solidFill>
                <a:latin typeface="Consolas" panose="020B0609020204030204" pitchFamily="49" charset="0"/>
              </a:rPr>
              <a:t>data-ride</a:t>
            </a:r>
            <a:r>
              <a:rPr lang="en-ID" sz="2200" dirty="0">
                <a:solidFill>
                  <a:srgbClr val="009696"/>
                </a:solidFill>
                <a:latin typeface="Consolas" panose="020B0609020204030204" pitchFamily="49" charset="0"/>
              </a:rPr>
              <a:t>=</a:t>
            </a:r>
            <a:r>
              <a:rPr lang="en-ID" sz="2200" dirty="0">
                <a:solidFill>
                  <a:srgbClr val="FF0000"/>
                </a:solidFill>
                <a:latin typeface="Consolas" panose="020B0609020204030204" pitchFamily="49" charset="0"/>
              </a:rPr>
              <a:t>"carousel"</a:t>
            </a:r>
            <a:r>
              <a:rPr lang="en-ID" sz="2200" dirty="0">
                <a:latin typeface="Consolas" panose="020B0609020204030204" pitchFamily="49" charset="0"/>
              </a:rPr>
              <a:t>&gt;</a:t>
            </a:r>
          </a:p>
          <a:p>
            <a:endParaRPr lang="en-ID" sz="2200" dirty="0" smtClean="0">
              <a:latin typeface="Consolas" panose="020B0609020204030204" pitchFamily="49" charset="0"/>
            </a:endParaRPr>
          </a:p>
          <a:p>
            <a:r>
              <a:rPr lang="en-US" sz="2200" dirty="0">
                <a:latin typeface="Consolas" panose="020B0609020204030204" pitchFamily="49" charset="0"/>
              </a:rPr>
              <a:t>&lt;</a:t>
            </a:r>
            <a:r>
              <a:rPr lang="en-US" sz="2200" dirty="0" err="1">
                <a:latin typeface="Consolas" panose="020B0609020204030204" pitchFamily="49" charset="0"/>
              </a:rPr>
              <a:t>ol</a:t>
            </a:r>
            <a:r>
              <a:rPr lang="en-US" sz="2200" dirty="0">
                <a:latin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009696"/>
                </a:solidFill>
                <a:latin typeface="Consolas" panose="020B0609020204030204" pitchFamily="49" charset="0"/>
              </a:rPr>
              <a:t>class=</a:t>
            </a:r>
            <a:r>
              <a:rPr lang="en-US" sz="2200" b="1" dirty="0">
                <a:solidFill>
                  <a:srgbClr val="7030A0"/>
                </a:solidFill>
                <a:latin typeface="Consolas" panose="020B0609020204030204" pitchFamily="49" charset="0"/>
              </a:rPr>
              <a:t>"carousel-indicators"</a:t>
            </a:r>
            <a:r>
              <a:rPr lang="en-US" sz="2200" dirty="0">
                <a:latin typeface="Consolas" panose="020B0609020204030204" pitchFamily="49" charset="0"/>
              </a:rPr>
              <a:t>&gt;</a:t>
            </a:r>
          </a:p>
          <a:p>
            <a:r>
              <a:rPr lang="en-US" sz="2200" dirty="0" smtClean="0">
                <a:latin typeface="Consolas" panose="020B0609020204030204" pitchFamily="49" charset="0"/>
              </a:rPr>
              <a:t>  &lt;</a:t>
            </a:r>
            <a:r>
              <a:rPr lang="en-US" sz="2200" dirty="0">
                <a:latin typeface="Consolas" panose="020B0609020204030204" pitchFamily="49" charset="0"/>
              </a:rPr>
              <a:t>li </a:t>
            </a:r>
            <a:r>
              <a:rPr lang="en-US" sz="2200" dirty="0">
                <a:solidFill>
                  <a:srgbClr val="009696"/>
                </a:solidFill>
                <a:latin typeface="Consolas" panose="020B0609020204030204" pitchFamily="49" charset="0"/>
              </a:rPr>
              <a:t>data-target=</a:t>
            </a:r>
            <a:r>
              <a:rPr lang="en-US" sz="2200" b="1" dirty="0">
                <a:solidFill>
                  <a:srgbClr val="7030A0"/>
                </a:solidFill>
                <a:latin typeface="Consolas" panose="020B0609020204030204" pitchFamily="49" charset="0"/>
              </a:rPr>
              <a:t>"#</a:t>
            </a:r>
            <a:r>
              <a:rPr lang="en-US" sz="2200" b="1" dirty="0" err="1" smtClean="0">
                <a:solidFill>
                  <a:srgbClr val="7030A0"/>
                </a:solidFill>
                <a:latin typeface="Consolas" panose="020B0609020204030204" pitchFamily="49" charset="0"/>
              </a:rPr>
              <a:t>lintang</a:t>
            </a:r>
            <a:r>
              <a:rPr lang="en-US" sz="2200" b="1" dirty="0" smtClean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en-US" sz="2200" dirty="0" smtClean="0">
                <a:solidFill>
                  <a:srgbClr val="009696"/>
                </a:solidFill>
                <a:latin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009696"/>
                </a:solidFill>
                <a:latin typeface="Consolas" panose="020B0609020204030204" pitchFamily="49" charset="0"/>
              </a:rPr>
              <a:t>data-slide-to=</a:t>
            </a:r>
            <a:r>
              <a:rPr lang="en-US" sz="2200" b="1" dirty="0">
                <a:solidFill>
                  <a:srgbClr val="7030A0"/>
                </a:solidFill>
                <a:latin typeface="Consolas" panose="020B0609020204030204" pitchFamily="49" charset="0"/>
              </a:rPr>
              <a:t>"0"</a:t>
            </a:r>
            <a:r>
              <a:rPr lang="en-US" sz="2200" dirty="0">
                <a:solidFill>
                  <a:srgbClr val="009696"/>
                </a:solidFill>
                <a:latin typeface="Consolas" panose="020B0609020204030204" pitchFamily="49" charset="0"/>
              </a:rPr>
              <a:t> </a:t>
            </a:r>
            <a:r>
              <a:rPr lang="en-US" sz="2200" dirty="0" smtClean="0">
                <a:solidFill>
                  <a:srgbClr val="009696"/>
                </a:solidFill>
                <a:latin typeface="Consolas" panose="020B0609020204030204" pitchFamily="49" charset="0"/>
              </a:rPr>
              <a:t>  </a:t>
            </a:r>
          </a:p>
          <a:p>
            <a:r>
              <a:rPr lang="en-US" sz="2200" dirty="0">
                <a:solidFill>
                  <a:srgbClr val="009696"/>
                </a:solidFill>
                <a:latin typeface="Consolas" panose="020B0609020204030204" pitchFamily="49" charset="0"/>
              </a:rPr>
              <a:t> </a:t>
            </a:r>
            <a:r>
              <a:rPr lang="en-US" sz="2200" dirty="0" smtClean="0">
                <a:solidFill>
                  <a:srgbClr val="009696"/>
                </a:solidFill>
                <a:latin typeface="Consolas" panose="020B0609020204030204" pitchFamily="49" charset="0"/>
              </a:rPr>
              <a:t> class</a:t>
            </a:r>
            <a:r>
              <a:rPr lang="en-US" sz="2200" dirty="0">
                <a:solidFill>
                  <a:srgbClr val="009696"/>
                </a:solidFill>
                <a:latin typeface="Consolas" panose="020B0609020204030204" pitchFamily="49" charset="0"/>
              </a:rPr>
              <a:t>=</a:t>
            </a:r>
            <a:r>
              <a:rPr lang="en-US" sz="2200" b="1" dirty="0">
                <a:solidFill>
                  <a:srgbClr val="7030A0"/>
                </a:solidFill>
                <a:latin typeface="Consolas" panose="020B0609020204030204" pitchFamily="49" charset="0"/>
              </a:rPr>
              <a:t>"active"</a:t>
            </a:r>
            <a:r>
              <a:rPr lang="en-US" sz="2200" dirty="0">
                <a:latin typeface="Consolas" panose="020B0609020204030204" pitchFamily="49" charset="0"/>
              </a:rPr>
              <a:t>&gt;&lt;/li&gt;</a:t>
            </a:r>
          </a:p>
          <a:p>
            <a:endParaRPr lang="en-US" sz="2200" dirty="0" smtClean="0">
              <a:latin typeface="Consolas" panose="020B0609020204030204" pitchFamily="49" charset="0"/>
            </a:endParaRPr>
          </a:p>
          <a:p>
            <a:r>
              <a:rPr lang="en-US" sz="2200" dirty="0" smtClean="0">
                <a:latin typeface="Consolas" panose="020B0609020204030204" pitchFamily="49" charset="0"/>
              </a:rPr>
              <a:t>  &lt;</a:t>
            </a:r>
            <a:r>
              <a:rPr lang="en-US" sz="2200" dirty="0">
                <a:latin typeface="Consolas" panose="020B0609020204030204" pitchFamily="49" charset="0"/>
              </a:rPr>
              <a:t>li </a:t>
            </a:r>
            <a:r>
              <a:rPr lang="en-US" sz="2200" dirty="0">
                <a:solidFill>
                  <a:srgbClr val="009696"/>
                </a:solidFill>
                <a:latin typeface="Consolas" panose="020B0609020204030204" pitchFamily="49" charset="0"/>
              </a:rPr>
              <a:t>data-target=</a:t>
            </a:r>
            <a:r>
              <a:rPr lang="en-US" sz="2200" b="1" dirty="0">
                <a:solidFill>
                  <a:srgbClr val="7030A0"/>
                </a:solidFill>
                <a:latin typeface="Consolas" panose="020B0609020204030204" pitchFamily="49" charset="0"/>
              </a:rPr>
              <a:t>"#</a:t>
            </a:r>
            <a:r>
              <a:rPr lang="en-US" sz="2200" b="1" dirty="0" err="1" smtClean="0">
                <a:solidFill>
                  <a:srgbClr val="7030A0"/>
                </a:solidFill>
                <a:latin typeface="Consolas" panose="020B0609020204030204" pitchFamily="49" charset="0"/>
              </a:rPr>
              <a:t>lintang</a:t>
            </a:r>
            <a:r>
              <a:rPr lang="en-US" sz="2200" b="1" dirty="0" smtClean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en-US" sz="2200" dirty="0" smtClean="0">
                <a:solidFill>
                  <a:srgbClr val="009696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2200" dirty="0">
                <a:solidFill>
                  <a:srgbClr val="009696"/>
                </a:solidFill>
                <a:latin typeface="Consolas" panose="020B0609020204030204" pitchFamily="49" charset="0"/>
              </a:rPr>
              <a:t> </a:t>
            </a:r>
            <a:r>
              <a:rPr lang="en-US" sz="2200" dirty="0" smtClean="0">
                <a:solidFill>
                  <a:srgbClr val="009696"/>
                </a:solidFill>
                <a:latin typeface="Consolas" panose="020B0609020204030204" pitchFamily="49" charset="0"/>
              </a:rPr>
              <a:t> data-slide-to</a:t>
            </a:r>
            <a:r>
              <a:rPr lang="en-US" sz="2200" dirty="0">
                <a:solidFill>
                  <a:srgbClr val="009696"/>
                </a:solidFill>
                <a:latin typeface="Consolas" panose="020B0609020204030204" pitchFamily="49" charset="0"/>
              </a:rPr>
              <a:t>=</a:t>
            </a:r>
            <a:r>
              <a:rPr lang="en-US" sz="2200" b="1" dirty="0">
                <a:solidFill>
                  <a:srgbClr val="7030A0"/>
                </a:solidFill>
                <a:latin typeface="Consolas" panose="020B0609020204030204" pitchFamily="49" charset="0"/>
              </a:rPr>
              <a:t>"1"</a:t>
            </a:r>
            <a:r>
              <a:rPr lang="en-US" sz="2200" dirty="0">
                <a:latin typeface="Consolas" panose="020B0609020204030204" pitchFamily="49" charset="0"/>
              </a:rPr>
              <a:t>&gt;&lt;/li&gt;</a:t>
            </a:r>
          </a:p>
          <a:p>
            <a:endParaRPr lang="en-US" sz="2200" dirty="0" smtClean="0">
              <a:latin typeface="Consolas" panose="020B0609020204030204" pitchFamily="49" charset="0"/>
            </a:endParaRPr>
          </a:p>
          <a:p>
            <a:r>
              <a:rPr lang="en-US" sz="2200" dirty="0">
                <a:latin typeface="Consolas" panose="020B0609020204030204" pitchFamily="49" charset="0"/>
              </a:rPr>
              <a:t> </a:t>
            </a:r>
            <a:r>
              <a:rPr lang="en-US" sz="2200" dirty="0" smtClean="0">
                <a:latin typeface="Consolas" panose="020B0609020204030204" pitchFamily="49" charset="0"/>
              </a:rPr>
              <a:t> &lt;</a:t>
            </a:r>
            <a:r>
              <a:rPr lang="en-US" sz="2200" dirty="0">
                <a:latin typeface="Consolas" panose="020B0609020204030204" pitchFamily="49" charset="0"/>
              </a:rPr>
              <a:t>li </a:t>
            </a:r>
            <a:r>
              <a:rPr lang="en-US" sz="2200" dirty="0">
                <a:solidFill>
                  <a:srgbClr val="009696"/>
                </a:solidFill>
                <a:latin typeface="Consolas" panose="020B0609020204030204" pitchFamily="49" charset="0"/>
              </a:rPr>
              <a:t>data-target=</a:t>
            </a:r>
            <a:r>
              <a:rPr lang="en-US" sz="2200" b="1" dirty="0">
                <a:solidFill>
                  <a:srgbClr val="7030A0"/>
                </a:solidFill>
                <a:latin typeface="Consolas" panose="020B0609020204030204" pitchFamily="49" charset="0"/>
              </a:rPr>
              <a:t>"#</a:t>
            </a:r>
            <a:r>
              <a:rPr lang="en-US" sz="2200" b="1" dirty="0" err="1" smtClean="0">
                <a:solidFill>
                  <a:srgbClr val="7030A0"/>
                </a:solidFill>
                <a:latin typeface="Consolas" panose="020B0609020204030204" pitchFamily="49" charset="0"/>
              </a:rPr>
              <a:t>lintang</a:t>
            </a:r>
            <a:r>
              <a:rPr lang="en-US" sz="2200" b="1" dirty="0" smtClean="0">
                <a:solidFill>
                  <a:srgbClr val="7030A0"/>
                </a:solidFill>
                <a:latin typeface="Consolas" panose="020B0609020204030204" pitchFamily="49" charset="0"/>
              </a:rPr>
              <a:t>"</a:t>
            </a:r>
            <a:r>
              <a:rPr lang="en-US" sz="2200" dirty="0" smtClean="0">
                <a:solidFill>
                  <a:srgbClr val="009696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2200" dirty="0" smtClean="0">
                <a:solidFill>
                  <a:srgbClr val="009696"/>
                </a:solidFill>
                <a:latin typeface="Consolas" panose="020B0609020204030204" pitchFamily="49" charset="0"/>
              </a:rPr>
              <a:t>  data-slide-to</a:t>
            </a:r>
            <a:r>
              <a:rPr lang="en-US" sz="2200" dirty="0">
                <a:solidFill>
                  <a:srgbClr val="009696"/>
                </a:solidFill>
                <a:latin typeface="Consolas" panose="020B0609020204030204" pitchFamily="49" charset="0"/>
              </a:rPr>
              <a:t>=</a:t>
            </a:r>
            <a:r>
              <a:rPr lang="en-US" sz="2200" b="1" dirty="0">
                <a:solidFill>
                  <a:srgbClr val="7030A0"/>
                </a:solidFill>
                <a:latin typeface="Consolas" panose="020B0609020204030204" pitchFamily="49" charset="0"/>
              </a:rPr>
              <a:t>"2"</a:t>
            </a:r>
            <a:r>
              <a:rPr lang="en-US" sz="2200" dirty="0">
                <a:latin typeface="Consolas" panose="020B0609020204030204" pitchFamily="49" charset="0"/>
              </a:rPr>
              <a:t>&gt;&lt;/li&gt;</a:t>
            </a:r>
          </a:p>
          <a:p>
            <a:r>
              <a:rPr lang="en-US" sz="2200" dirty="0">
                <a:latin typeface="Consolas" panose="020B0609020204030204" pitchFamily="49" charset="0"/>
              </a:rPr>
              <a:t>&lt;/</a:t>
            </a:r>
            <a:r>
              <a:rPr lang="en-US" sz="2200" dirty="0" err="1">
                <a:latin typeface="Consolas" panose="020B0609020204030204" pitchFamily="49" charset="0"/>
              </a:rPr>
              <a:t>ol</a:t>
            </a:r>
            <a:r>
              <a:rPr lang="en-US" sz="2200" dirty="0">
                <a:latin typeface="Consolas" panose="020B0609020204030204" pitchFamily="49" charset="0"/>
              </a:rPr>
              <a:t>&gt;</a:t>
            </a:r>
          </a:p>
          <a:p>
            <a:endParaRPr lang="en-ID" sz="2200" dirty="0">
              <a:latin typeface="Consolas" panose="020B0609020204030204" pitchFamily="49" charset="0"/>
            </a:endParaRPr>
          </a:p>
          <a:p>
            <a:endParaRPr lang="en-ID" sz="2200" dirty="0" smtClean="0">
              <a:latin typeface="Consolas" panose="020B0609020204030204" pitchFamily="49" charset="0"/>
            </a:endParaRPr>
          </a:p>
          <a:p>
            <a:r>
              <a:rPr lang="en-ID" sz="2200" dirty="0" smtClean="0">
                <a:latin typeface="Consolas" panose="020B0609020204030204" pitchFamily="49" charset="0"/>
              </a:rPr>
              <a:t>  &lt;</a:t>
            </a:r>
            <a:r>
              <a:rPr lang="en-ID" sz="2200" dirty="0">
                <a:latin typeface="Consolas" panose="020B0609020204030204" pitchFamily="49" charset="0"/>
              </a:rPr>
              <a:t>div </a:t>
            </a:r>
            <a:r>
              <a:rPr lang="en-ID" sz="2200" dirty="0">
                <a:solidFill>
                  <a:srgbClr val="009696"/>
                </a:solidFill>
                <a:latin typeface="Consolas" panose="020B0609020204030204" pitchFamily="49" charset="0"/>
              </a:rPr>
              <a:t>class=</a:t>
            </a:r>
            <a:r>
              <a:rPr lang="en-ID" sz="2200" dirty="0">
                <a:solidFill>
                  <a:srgbClr val="FF0000"/>
                </a:solidFill>
                <a:latin typeface="Consolas" panose="020B0609020204030204" pitchFamily="49" charset="0"/>
              </a:rPr>
              <a:t>"carousel-inner"</a:t>
            </a:r>
            <a:r>
              <a:rPr lang="en-ID" sz="2200" dirty="0">
                <a:latin typeface="Consolas" panose="020B0609020204030204" pitchFamily="49" charset="0"/>
              </a:rPr>
              <a:t>&gt;</a:t>
            </a:r>
          </a:p>
          <a:p>
            <a:r>
              <a:rPr lang="en-ID" sz="2200" b="1" dirty="0" smtClean="0">
                <a:latin typeface="Consolas" panose="020B0609020204030204" pitchFamily="49" charset="0"/>
              </a:rPr>
              <a:t>. . . . . .</a:t>
            </a:r>
            <a:endParaRPr lang="en-ID" sz="2200" b="1" dirty="0">
              <a:latin typeface="Consolas" panose="020B0609020204030204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6008913" y="3047999"/>
            <a:ext cx="2606121" cy="2721428"/>
            <a:chOff x="6287878" y="3167743"/>
            <a:chExt cx="2381586" cy="2438399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3"/>
            <a:srcRect l="10098" t="41539" r="57475"/>
            <a:stretch/>
          </p:blipFill>
          <p:spPr>
            <a:xfrm>
              <a:off x="6287878" y="3167743"/>
              <a:ext cx="2381586" cy="2415196"/>
            </a:xfrm>
            <a:prstGeom prst="rect">
              <a:avLst/>
            </a:prstGeom>
            <a:effectLst>
              <a:glow rad="228600">
                <a:schemeClr val="accent2">
                  <a:satMod val="175000"/>
                  <a:alpha val="40000"/>
                </a:schemeClr>
              </a:glow>
            </a:effectLst>
          </p:spPr>
        </p:pic>
        <p:sp>
          <p:nvSpPr>
            <p:cNvPr id="5" name="Rectangle 4"/>
            <p:cNvSpPr/>
            <p:nvPr/>
          </p:nvSpPr>
          <p:spPr>
            <a:xfrm>
              <a:off x="6988628" y="5257799"/>
              <a:ext cx="1066800" cy="348343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</p:spTree>
    <p:extLst>
      <p:ext uri="{BB962C8B-B14F-4D97-AF65-F5344CB8AC3E}">
        <p14:creationId xmlns:p14="http://schemas.microsoft.com/office/powerpoint/2010/main" val="336966133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1" y="3189513"/>
            <a:ext cx="9143060" cy="242700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b="1" u="none" kern="1200" spc="-300" baseline="0">
                <a:solidFill>
                  <a:schemeClr val="bg1"/>
                </a:solidFill>
                <a:latin typeface="Gotham Bold" panose="02000803030000020004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10500" dirty="0" smtClean="0"/>
              <a:t>Bootstrap</a:t>
            </a:r>
            <a:endParaRPr lang="id-ID" sz="8000" dirty="0" smtClean="0"/>
          </a:p>
          <a:p>
            <a:pPr algn="ctr"/>
            <a:r>
              <a:rPr lang="en-US" sz="3200" b="0" dirty="0" smtClean="0">
                <a:latin typeface="Gotham" pitchFamily="50" charset="0"/>
              </a:rPr>
              <a:t>Responsive Web Framework</a:t>
            </a:r>
            <a:endParaRPr lang="en-US" sz="3200" b="0" dirty="0">
              <a:latin typeface="Gotham" pitchFamily="50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7950" y="1480457"/>
            <a:ext cx="2307162" cy="1937656"/>
          </a:xfrm>
          <a:prstGeom prst="rect">
            <a:avLst/>
          </a:prstGeom>
          <a:effectLst>
            <a:glow rad="101600">
              <a:schemeClr val="bg1"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48943196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2585545" y="0"/>
            <a:ext cx="6069731" cy="107204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pPr algn="r"/>
            <a:r>
              <a:rPr lang="en-US" sz="3200" b="1" dirty="0" smtClean="0">
                <a:solidFill>
                  <a:srgbClr val="009696"/>
                </a:solidFill>
              </a:rPr>
              <a:t>Your 1</a:t>
            </a:r>
            <a:r>
              <a:rPr lang="en-US" sz="3200" b="1" baseline="30000" dirty="0" smtClean="0">
                <a:solidFill>
                  <a:srgbClr val="009696"/>
                </a:solidFill>
              </a:rPr>
              <a:t>st</a:t>
            </a:r>
            <a:r>
              <a:rPr lang="en-US" sz="3200" b="1" dirty="0" smtClean="0">
                <a:solidFill>
                  <a:srgbClr val="009696"/>
                </a:solidFill>
              </a:rPr>
              <a:t> Bootstrap Code</a:t>
            </a:r>
            <a:endParaRPr lang="en-US" sz="2800" b="1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739493" y="460920"/>
            <a:ext cx="7764427" cy="44676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r>
              <a:rPr lang="en-ID" sz="2500" dirty="0" smtClean="0">
                <a:latin typeface="Consolas" panose="020B0609020204030204" pitchFamily="49" charset="0"/>
              </a:rPr>
              <a:t>&lt;</a:t>
            </a:r>
            <a:r>
              <a:rPr lang="en-ID" sz="2500" dirty="0">
                <a:latin typeface="Consolas" panose="020B0609020204030204" pitchFamily="49" charset="0"/>
              </a:rPr>
              <a:t>html&gt;</a:t>
            </a:r>
          </a:p>
          <a:p>
            <a:r>
              <a:rPr lang="en-ID" sz="2500" dirty="0">
                <a:latin typeface="Consolas" panose="020B0609020204030204" pitchFamily="49" charset="0"/>
              </a:rPr>
              <a:t>&lt;head&gt;</a:t>
            </a:r>
          </a:p>
          <a:p>
            <a:r>
              <a:rPr lang="en-ID" sz="2500" dirty="0" smtClean="0">
                <a:latin typeface="Consolas" panose="020B0609020204030204" pitchFamily="49" charset="0"/>
              </a:rPr>
              <a:t>  </a:t>
            </a:r>
            <a:r>
              <a:rPr lang="en-ID" sz="2500" b="1" dirty="0" smtClean="0">
                <a:solidFill>
                  <a:srgbClr val="FF0000"/>
                </a:solidFill>
                <a:latin typeface="Consolas" panose="020B0609020204030204" pitchFamily="49" charset="0"/>
              </a:rPr>
              <a:t>&lt;</a:t>
            </a:r>
            <a:r>
              <a:rPr lang="en-ID" sz="2500" b="1" dirty="0">
                <a:solidFill>
                  <a:srgbClr val="FF0000"/>
                </a:solidFill>
                <a:latin typeface="Consolas" panose="020B0609020204030204" pitchFamily="49" charset="0"/>
              </a:rPr>
              <a:t>link </a:t>
            </a:r>
            <a:r>
              <a:rPr lang="en-ID" sz="25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rel</a:t>
            </a:r>
            <a:r>
              <a:rPr lang="en-ID" sz="2500" b="1" dirty="0">
                <a:solidFill>
                  <a:srgbClr val="FF0000"/>
                </a:solidFill>
                <a:latin typeface="Consolas" panose="020B0609020204030204" pitchFamily="49" charset="0"/>
              </a:rPr>
              <a:t>=</a:t>
            </a:r>
            <a:r>
              <a:rPr lang="en-ID" sz="2500" i="1" dirty="0">
                <a:solidFill>
                  <a:srgbClr val="FF0000"/>
                </a:solidFill>
                <a:latin typeface="Consolas" panose="020B0609020204030204" pitchFamily="49" charset="0"/>
              </a:rPr>
              <a:t>"stylesheet"</a:t>
            </a:r>
            <a:r>
              <a:rPr lang="en-ID" sz="2500" b="1" dirty="0">
                <a:solidFill>
                  <a:srgbClr val="FF0000"/>
                </a:solidFill>
                <a:latin typeface="Consolas" panose="020B0609020204030204" pitchFamily="49" charset="0"/>
              </a:rPr>
              <a:t> type=</a:t>
            </a:r>
            <a:r>
              <a:rPr lang="en-ID" sz="2500" i="1" dirty="0">
                <a:solidFill>
                  <a:srgbClr val="FF0000"/>
                </a:solidFill>
                <a:latin typeface="Consolas" panose="020B0609020204030204" pitchFamily="49" charset="0"/>
              </a:rPr>
              <a:t>"text/</a:t>
            </a:r>
            <a:r>
              <a:rPr lang="en-ID" sz="2500" i="1" dirty="0" err="1">
                <a:solidFill>
                  <a:srgbClr val="FF0000"/>
                </a:solidFill>
                <a:latin typeface="Consolas" panose="020B0609020204030204" pitchFamily="49" charset="0"/>
              </a:rPr>
              <a:t>css</a:t>
            </a:r>
            <a:r>
              <a:rPr lang="en-ID" sz="2500" i="1" dirty="0">
                <a:solidFill>
                  <a:srgbClr val="FF0000"/>
                </a:solidFill>
                <a:latin typeface="Consolas" panose="020B0609020204030204" pitchFamily="49" charset="0"/>
              </a:rPr>
              <a:t>"</a:t>
            </a:r>
            <a:r>
              <a:rPr lang="en-ID" sz="2500" b="1" dirty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  <a:endParaRPr lang="en-ID" sz="2500" b="1" dirty="0" smtClean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r>
              <a:rPr lang="en-ID" sz="2500" b="1" dirty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  <a:r>
              <a:rPr lang="en-ID" sz="2500" b="1" dirty="0" smtClean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  <a:r>
              <a:rPr lang="en-ID" sz="2500" b="1" dirty="0" err="1" smtClean="0">
                <a:solidFill>
                  <a:srgbClr val="FF0000"/>
                </a:solidFill>
                <a:latin typeface="Consolas" panose="020B0609020204030204" pitchFamily="49" charset="0"/>
              </a:rPr>
              <a:t>href</a:t>
            </a:r>
            <a:r>
              <a:rPr lang="en-ID" sz="2500" b="1" dirty="0">
                <a:solidFill>
                  <a:srgbClr val="FF0000"/>
                </a:solidFill>
                <a:latin typeface="Consolas" panose="020B0609020204030204" pitchFamily="49" charset="0"/>
              </a:rPr>
              <a:t>=</a:t>
            </a:r>
            <a:r>
              <a:rPr lang="en-ID" sz="2500" i="1" dirty="0">
                <a:solidFill>
                  <a:srgbClr val="FF0000"/>
                </a:solidFill>
                <a:latin typeface="Consolas" panose="020B0609020204030204" pitchFamily="49" charset="0"/>
              </a:rPr>
              <a:t>"</a:t>
            </a:r>
            <a:r>
              <a:rPr lang="en-ID" sz="2500" i="1" dirty="0" err="1">
                <a:solidFill>
                  <a:srgbClr val="FF0000"/>
                </a:solidFill>
                <a:latin typeface="Consolas" panose="020B0609020204030204" pitchFamily="49" charset="0"/>
              </a:rPr>
              <a:t>css</a:t>
            </a:r>
            <a:r>
              <a:rPr lang="en-ID" sz="2500" i="1" dirty="0">
                <a:solidFill>
                  <a:srgbClr val="FF0000"/>
                </a:solidFill>
                <a:latin typeface="Consolas" panose="020B0609020204030204" pitchFamily="49" charset="0"/>
              </a:rPr>
              <a:t>/bootstrap.min.css"</a:t>
            </a:r>
            <a:r>
              <a:rPr lang="en-ID" sz="2500" b="1" dirty="0">
                <a:solidFill>
                  <a:srgbClr val="FF000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ID" sz="2500" dirty="0" smtClean="0">
                <a:latin typeface="Consolas" panose="020B0609020204030204" pitchFamily="49" charset="0"/>
              </a:rPr>
              <a:t>  &lt;title&gt;</a:t>
            </a:r>
            <a:r>
              <a:rPr lang="en-ID" sz="2500" dirty="0" err="1" smtClean="0">
                <a:latin typeface="Consolas" panose="020B0609020204030204" pitchFamily="49" charset="0"/>
              </a:rPr>
              <a:t>Tes</a:t>
            </a:r>
            <a:r>
              <a:rPr lang="en-ID" sz="2500" dirty="0" smtClean="0">
                <a:latin typeface="Consolas" panose="020B0609020204030204" pitchFamily="49" charset="0"/>
              </a:rPr>
              <a:t> Bootstrap 4&lt;/</a:t>
            </a:r>
            <a:r>
              <a:rPr lang="en-ID" sz="2500" dirty="0">
                <a:latin typeface="Consolas" panose="020B0609020204030204" pitchFamily="49" charset="0"/>
              </a:rPr>
              <a:t>title&gt;</a:t>
            </a:r>
          </a:p>
          <a:p>
            <a:r>
              <a:rPr lang="en-ID" sz="2500" dirty="0">
                <a:latin typeface="Consolas" panose="020B0609020204030204" pitchFamily="49" charset="0"/>
              </a:rPr>
              <a:t>&lt;/head&gt;</a:t>
            </a:r>
          </a:p>
          <a:p>
            <a:r>
              <a:rPr lang="en-ID" sz="2500" dirty="0">
                <a:latin typeface="Consolas" panose="020B0609020204030204" pitchFamily="49" charset="0"/>
              </a:rPr>
              <a:t>&lt;body&gt;</a:t>
            </a:r>
          </a:p>
          <a:p>
            <a:r>
              <a:rPr lang="en-ID" sz="2500" dirty="0" smtClean="0">
                <a:latin typeface="Consolas" panose="020B0609020204030204" pitchFamily="49" charset="0"/>
              </a:rPr>
              <a:t>  </a:t>
            </a:r>
            <a:r>
              <a:rPr lang="en-ID" sz="2500" b="1" dirty="0" smtClean="0">
                <a:latin typeface="Consolas" panose="020B0609020204030204" pitchFamily="49" charset="0"/>
              </a:rPr>
              <a:t>&lt;</a:t>
            </a:r>
            <a:r>
              <a:rPr lang="en-ID" sz="2500" b="1" dirty="0">
                <a:latin typeface="Consolas" panose="020B0609020204030204" pitchFamily="49" charset="0"/>
              </a:rPr>
              <a:t>h1&gt;</a:t>
            </a:r>
            <a:r>
              <a:rPr lang="en-ID" sz="2500" b="1" i="1" dirty="0">
                <a:latin typeface="Consolas" panose="020B0609020204030204" pitchFamily="49" charset="0"/>
              </a:rPr>
              <a:t>Halo </a:t>
            </a:r>
            <a:r>
              <a:rPr lang="en-ID" sz="2500" b="1" i="1" dirty="0" err="1">
                <a:latin typeface="Consolas" panose="020B0609020204030204" pitchFamily="49" charset="0"/>
              </a:rPr>
              <a:t>Dunia</a:t>
            </a:r>
            <a:r>
              <a:rPr lang="en-ID" sz="2500" b="1" i="1" dirty="0">
                <a:latin typeface="Consolas" panose="020B0609020204030204" pitchFamily="49" charset="0"/>
              </a:rPr>
              <a:t>!</a:t>
            </a:r>
            <a:r>
              <a:rPr lang="en-ID" sz="2500" b="1" dirty="0">
                <a:latin typeface="Consolas" panose="020B0609020204030204" pitchFamily="49" charset="0"/>
              </a:rPr>
              <a:t>&lt;/h1&gt;</a:t>
            </a:r>
          </a:p>
          <a:p>
            <a:r>
              <a:rPr lang="en-ID" sz="2500" dirty="0">
                <a:latin typeface="Consolas" panose="020B0609020204030204" pitchFamily="49" charset="0"/>
              </a:rPr>
              <a:t> </a:t>
            </a:r>
            <a:r>
              <a:rPr lang="en-ID" sz="2500" dirty="0" smtClean="0">
                <a:latin typeface="Consolas" panose="020B0609020204030204" pitchFamily="49" charset="0"/>
              </a:rPr>
              <a:t> </a:t>
            </a:r>
            <a:r>
              <a:rPr lang="en-ID" sz="2500" b="1" dirty="0" smtClean="0">
                <a:solidFill>
                  <a:srgbClr val="FF0000"/>
                </a:solidFill>
                <a:latin typeface="Consolas" panose="020B0609020204030204" pitchFamily="49" charset="0"/>
              </a:rPr>
              <a:t>&lt;</a:t>
            </a:r>
            <a:r>
              <a:rPr lang="en-ID" sz="2500" b="1" dirty="0">
                <a:solidFill>
                  <a:srgbClr val="FF0000"/>
                </a:solidFill>
                <a:latin typeface="Consolas" panose="020B0609020204030204" pitchFamily="49" charset="0"/>
              </a:rPr>
              <a:t>script type=</a:t>
            </a:r>
            <a:r>
              <a:rPr lang="en-ID" sz="2500" i="1" dirty="0">
                <a:solidFill>
                  <a:srgbClr val="FF0000"/>
                </a:solidFill>
                <a:latin typeface="Consolas" panose="020B0609020204030204" pitchFamily="49" charset="0"/>
              </a:rPr>
              <a:t>"text/</a:t>
            </a:r>
            <a:r>
              <a:rPr lang="en-ID" sz="2500" i="1" dirty="0" err="1">
                <a:solidFill>
                  <a:srgbClr val="FF0000"/>
                </a:solidFill>
                <a:latin typeface="Consolas" panose="020B0609020204030204" pitchFamily="49" charset="0"/>
              </a:rPr>
              <a:t>javascript</a:t>
            </a:r>
            <a:r>
              <a:rPr lang="en-ID" sz="2500" i="1" dirty="0">
                <a:solidFill>
                  <a:srgbClr val="FF0000"/>
                </a:solidFill>
                <a:latin typeface="Consolas" panose="020B0609020204030204" pitchFamily="49" charset="0"/>
              </a:rPr>
              <a:t>"</a:t>
            </a:r>
            <a:r>
              <a:rPr lang="en-ID" sz="2500" b="1" dirty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  <a:endParaRPr lang="en-ID" sz="2500" b="1" dirty="0" smtClean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r>
              <a:rPr lang="en-ID" sz="2500" b="1" dirty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  <a:r>
              <a:rPr lang="en-ID" sz="2500" b="1" dirty="0" smtClean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  <a:r>
              <a:rPr lang="en-ID" sz="2500" b="1" dirty="0" err="1" smtClean="0">
                <a:solidFill>
                  <a:srgbClr val="FF0000"/>
                </a:solidFill>
                <a:latin typeface="Consolas" panose="020B0609020204030204" pitchFamily="49" charset="0"/>
              </a:rPr>
              <a:t>src</a:t>
            </a:r>
            <a:r>
              <a:rPr lang="en-ID" sz="2500" b="1" dirty="0">
                <a:solidFill>
                  <a:srgbClr val="FF0000"/>
                </a:solidFill>
                <a:latin typeface="Consolas" panose="020B0609020204030204" pitchFamily="49" charset="0"/>
              </a:rPr>
              <a:t>=</a:t>
            </a:r>
            <a:r>
              <a:rPr lang="en-ID" sz="2500" i="1" dirty="0">
                <a:solidFill>
                  <a:srgbClr val="FF0000"/>
                </a:solidFill>
                <a:latin typeface="Consolas" panose="020B0609020204030204" pitchFamily="49" charset="0"/>
              </a:rPr>
              <a:t>"</a:t>
            </a:r>
            <a:r>
              <a:rPr lang="en-ID" sz="2500" i="1" dirty="0" err="1">
                <a:solidFill>
                  <a:srgbClr val="FF0000"/>
                </a:solidFill>
                <a:latin typeface="Consolas" panose="020B0609020204030204" pitchFamily="49" charset="0"/>
              </a:rPr>
              <a:t>js</a:t>
            </a:r>
            <a:r>
              <a:rPr lang="en-ID" sz="2500" i="1" dirty="0">
                <a:solidFill>
                  <a:srgbClr val="FF0000"/>
                </a:solidFill>
                <a:latin typeface="Consolas" panose="020B0609020204030204" pitchFamily="49" charset="0"/>
              </a:rPr>
              <a:t>/bootstrap.min.js"</a:t>
            </a:r>
            <a:r>
              <a:rPr lang="en-ID" sz="2500" b="1" dirty="0">
                <a:solidFill>
                  <a:srgbClr val="FF0000"/>
                </a:solidFill>
                <a:latin typeface="Consolas" panose="020B0609020204030204" pitchFamily="49" charset="0"/>
              </a:rPr>
              <a:t>&gt;&lt;/script&gt;</a:t>
            </a:r>
          </a:p>
          <a:p>
            <a:r>
              <a:rPr lang="en-ID" sz="2500" dirty="0">
                <a:latin typeface="Consolas" panose="020B0609020204030204" pitchFamily="49" charset="0"/>
              </a:rPr>
              <a:t>&lt;/body&gt;</a:t>
            </a:r>
          </a:p>
          <a:p>
            <a:r>
              <a:rPr lang="en-ID" sz="2500" dirty="0">
                <a:latin typeface="Consolas" panose="020B0609020204030204" pitchFamily="49" charset="0"/>
              </a:rPr>
              <a:t>&lt;/html&gt;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3864" r="65348" b="77992"/>
          <a:stretch/>
        </p:blipFill>
        <p:spPr>
          <a:xfrm>
            <a:off x="652918" y="4965192"/>
            <a:ext cx="4967492" cy="1463040"/>
          </a:xfrm>
          <a:prstGeom prst="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63685903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0" y="31501"/>
            <a:ext cx="9143999" cy="14977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pPr algn="ctr"/>
            <a:r>
              <a:rPr lang="en-US" sz="4000" b="1" dirty="0" smtClean="0">
                <a:solidFill>
                  <a:srgbClr val="009696"/>
                </a:solidFill>
              </a:rPr>
              <a:t>Containers</a:t>
            </a:r>
            <a:endParaRPr lang="en-US" b="1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46843" y="1466190"/>
            <a:ext cx="7923700" cy="479271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pPr marL="342900" indent="-342900" algn="just">
              <a:buBlip>
                <a:blip r:embed="rId2"/>
              </a:buBlip>
            </a:pPr>
            <a:r>
              <a:rPr lang="en-US" sz="2400" i="1" dirty="0" smtClean="0">
                <a:solidFill>
                  <a:srgbClr val="009696"/>
                </a:solidFill>
              </a:rPr>
              <a:t>Containers</a:t>
            </a:r>
            <a:r>
              <a:rPr lang="en-US" sz="2400" dirty="0" smtClean="0"/>
              <a:t> surround the whole section of rows &amp; columns. Rows represent a horizontal line of elements, and columns represent the horizontal space that element take up in a row.</a:t>
            </a:r>
          </a:p>
          <a:p>
            <a:pPr marL="342900" indent="-342900" algn="just">
              <a:buBlip>
                <a:blip r:embed="rId2"/>
              </a:buBlip>
            </a:pPr>
            <a:endParaRPr lang="en-US" sz="2400" dirty="0"/>
          </a:p>
          <a:p>
            <a:pPr marL="342900" indent="-342900" algn="just">
              <a:buBlip>
                <a:blip r:embed="rId2"/>
              </a:buBlip>
            </a:pPr>
            <a:r>
              <a:rPr lang="en-US" sz="2400" i="1" dirty="0" smtClean="0">
                <a:solidFill>
                  <a:srgbClr val="009696"/>
                </a:solidFill>
              </a:rPr>
              <a:t>Fixed Container: </a:t>
            </a:r>
            <a:r>
              <a:rPr lang="en-US" sz="2400" dirty="0" smtClean="0"/>
              <a:t>has a fixed width, which changes at certain breakpoints &amp; has built-in padding of 15px all the way around.</a:t>
            </a:r>
          </a:p>
          <a:p>
            <a:pPr marL="342900" indent="-342900" algn="just">
              <a:buBlip>
                <a:blip r:embed="rId2"/>
              </a:buBlip>
            </a:pPr>
            <a:endParaRPr lang="en-US" sz="2400" dirty="0"/>
          </a:p>
          <a:p>
            <a:pPr marL="342900" indent="-342900" algn="just">
              <a:buBlip>
                <a:blip r:embed="rId2"/>
              </a:buBlip>
            </a:pPr>
            <a:r>
              <a:rPr lang="en-US" sz="2400" i="1" dirty="0" smtClean="0">
                <a:solidFill>
                  <a:srgbClr val="009696"/>
                </a:solidFill>
              </a:rPr>
              <a:t>Fluid Container:</a:t>
            </a:r>
            <a:r>
              <a:rPr lang="en-US" sz="2400" dirty="0" smtClean="0"/>
              <a:t> </a:t>
            </a:r>
            <a:r>
              <a:rPr lang="en-US" sz="2400" dirty="0"/>
              <a:t>has a </a:t>
            </a:r>
            <a:r>
              <a:rPr lang="en-US" sz="2400" dirty="0" smtClean="0"/>
              <a:t>fluid </a:t>
            </a:r>
            <a:r>
              <a:rPr lang="en-US" sz="2400" dirty="0"/>
              <a:t>width, which </a:t>
            </a:r>
            <a:r>
              <a:rPr lang="en-US" sz="2400" dirty="0" smtClean="0"/>
              <a:t>stretches to 100% of it’s parent element &amp; has </a:t>
            </a:r>
            <a:r>
              <a:rPr lang="en-US" sz="2400" dirty="0"/>
              <a:t>built-in padding of 15px all the way around.</a:t>
            </a:r>
          </a:p>
        </p:txBody>
      </p:sp>
      <p:pic>
        <p:nvPicPr>
          <p:cNvPr id="5" name="Picture 2" descr="C:\Users\usr\Downloads\bootstrap-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418" y="159168"/>
            <a:ext cx="611795" cy="611795"/>
          </a:xfrm>
          <a:prstGeom prst="rect">
            <a:avLst/>
          </a:prstGeom>
          <a:noFill/>
          <a:effectLst>
            <a:glow rad="228600">
              <a:schemeClr val="bg1"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393456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33914" t="13004" r="730" b="52671"/>
          <a:stretch/>
        </p:blipFill>
        <p:spPr>
          <a:xfrm>
            <a:off x="3946518" y="3177472"/>
            <a:ext cx="5206626" cy="1538167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5238750" y="1148907"/>
            <a:ext cx="3492726" cy="1244157"/>
          </a:xfrm>
          <a:prstGeom prst="rect">
            <a:avLst/>
          </a:prstGeom>
          <a:solidFill>
            <a:srgbClr val="009696"/>
          </a:solidFill>
          <a:ln>
            <a:solidFill>
              <a:srgbClr val="00969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84988" y="90178"/>
            <a:ext cx="8734097" cy="60539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r>
              <a:rPr lang="en-US" sz="2600" dirty="0" smtClean="0"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600" dirty="0">
                <a:latin typeface="Consolas" pitchFamily="49" charset="0"/>
                <a:cs typeface="Consolas" pitchFamily="49" charset="0"/>
              </a:rPr>
              <a:t>head&gt;</a:t>
            </a:r>
          </a:p>
          <a:p>
            <a:r>
              <a:rPr lang="en-US" sz="2600" dirty="0" smtClean="0"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600" dirty="0">
                <a:latin typeface="Consolas" pitchFamily="49" charset="0"/>
                <a:cs typeface="Consolas" pitchFamily="49" charset="0"/>
              </a:rPr>
              <a:t>style&gt;</a:t>
            </a:r>
          </a:p>
          <a:p>
            <a:r>
              <a:rPr lang="en-US" sz="2600" dirty="0" smtClean="0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600" b="1" i="1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.</a:t>
            </a:r>
            <a:r>
              <a:rPr lang="en-US" sz="2600" b="1" i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container</a:t>
            </a:r>
            <a:r>
              <a:rPr lang="en-US" sz="2600" dirty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en-US" sz="2600" dirty="0" smtClean="0">
                <a:latin typeface="Consolas" pitchFamily="49" charset="0"/>
                <a:cs typeface="Consolas" pitchFamily="49" charset="0"/>
              </a:rPr>
              <a:t>      background</a:t>
            </a:r>
            <a:r>
              <a:rPr lang="en-US" sz="2600" dirty="0">
                <a:latin typeface="Consolas" pitchFamily="49" charset="0"/>
                <a:cs typeface="Consolas" pitchFamily="49" charset="0"/>
              </a:rPr>
              <a:t>: yellow;</a:t>
            </a:r>
          </a:p>
          <a:p>
            <a:r>
              <a:rPr lang="en-US" sz="2600" dirty="0" smtClean="0">
                <a:latin typeface="Consolas" pitchFamily="49" charset="0"/>
                <a:cs typeface="Consolas" pitchFamily="49" charset="0"/>
              </a:rPr>
              <a:t>      height</a:t>
            </a:r>
            <a:r>
              <a:rPr lang="en-US" sz="2600" dirty="0">
                <a:latin typeface="Consolas" pitchFamily="49" charset="0"/>
                <a:cs typeface="Consolas" pitchFamily="49" charset="0"/>
              </a:rPr>
              <a:t>: 100px;</a:t>
            </a:r>
          </a:p>
          <a:p>
            <a:r>
              <a:rPr lang="en-US" sz="2600" dirty="0" smtClean="0">
                <a:latin typeface="Consolas" pitchFamily="49" charset="0"/>
                <a:cs typeface="Consolas" pitchFamily="49" charset="0"/>
              </a:rPr>
              <a:t>    }</a:t>
            </a:r>
            <a:endParaRPr lang="en-US" sz="2600" dirty="0">
              <a:latin typeface="Consolas" pitchFamily="49" charset="0"/>
              <a:cs typeface="Consolas" pitchFamily="49" charset="0"/>
            </a:endParaRPr>
          </a:p>
          <a:p>
            <a:r>
              <a:rPr lang="en-US" sz="2600" dirty="0" smtClean="0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600" b="1" i="1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.</a:t>
            </a:r>
            <a:r>
              <a:rPr lang="en-US" sz="2600" b="1" i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container-fluid</a:t>
            </a:r>
            <a:r>
              <a:rPr lang="en-US" sz="2600" dirty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en-US" sz="2600" dirty="0" smtClean="0">
                <a:latin typeface="Consolas" pitchFamily="49" charset="0"/>
                <a:cs typeface="Consolas" pitchFamily="49" charset="0"/>
              </a:rPr>
              <a:t>      background</a:t>
            </a:r>
            <a:r>
              <a:rPr lang="en-US" sz="2600" dirty="0">
                <a:latin typeface="Consolas" pitchFamily="49" charset="0"/>
                <a:cs typeface="Consolas" pitchFamily="49" charset="0"/>
              </a:rPr>
              <a:t>: red;</a:t>
            </a:r>
          </a:p>
          <a:p>
            <a:r>
              <a:rPr lang="en-US" sz="2600" dirty="0" smtClean="0">
                <a:latin typeface="Consolas" pitchFamily="49" charset="0"/>
                <a:cs typeface="Consolas" pitchFamily="49" charset="0"/>
              </a:rPr>
              <a:t>      height</a:t>
            </a:r>
            <a:r>
              <a:rPr lang="en-US" sz="2600" dirty="0">
                <a:latin typeface="Consolas" pitchFamily="49" charset="0"/>
                <a:cs typeface="Consolas" pitchFamily="49" charset="0"/>
              </a:rPr>
              <a:t>: 100px;</a:t>
            </a:r>
          </a:p>
          <a:p>
            <a:r>
              <a:rPr lang="en-US" sz="2600" dirty="0" smtClean="0">
                <a:latin typeface="Consolas" pitchFamily="49" charset="0"/>
                <a:cs typeface="Consolas" pitchFamily="49" charset="0"/>
              </a:rPr>
              <a:t>    }</a:t>
            </a:r>
            <a:endParaRPr lang="en-US" sz="2600" dirty="0">
              <a:latin typeface="Consolas" pitchFamily="49" charset="0"/>
              <a:cs typeface="Consolas" pitchFamily="49" charset="0"/>
            </a:endParaRPr>
          </a:p>
          <a:p>
            <a:r>
              <a:rPr lang="en-US" sz="2600" dirty="0" smtClean="0">
                <a:latin typeface="Consolas" pitchFamily="49" charset="0"/>
                <a:cs typeface="Consolas" pitchFamily="49" charset="0"/>
              </a:rPr>
              <a:t>  &lt;/</a:t>
            </a:r>
            <a:r>
              <a:rPr lang="en-US" sz="2600" dirty="0">
                <a:latin typeface="Consolas" pitchFamily="49" charset="0"/>
                <a:cs typeface="Consolas" pitchFamily="49" charset="0"/>
              </a:rPr>
              <a:t>style&gt;</a:t>
            </a:r>
          </a:p>
          <a:p>
            <a:r>
              <a:rPr lang="en-US" sz="2600" dirty="0">
                <a:latin typeface="Consolas" pitchFamily="49" charset="0"/>
                <a:cs typeface="Consolas" pitchFamily="49" charset="0"/>
              </a:rPr>
              <a:t>&lt;/head&gt;</a:t>
            </a:r>
          </a:p>
          <a:p>
            <a:r>
              <a:rPr lang="en-US" sz="2600" dirty="0">
                <a:latin typeface="Consolas" pitchFamily="49" charset="0"/>
                <a:cs typeface="Consolas" pitchFamily="49" charset="0"/>
              </a:rPr>
              <a:t>&lt;body&gt;</a:t>
            </a:r>
          </a:p>
          <a:p>
            <a:r>
              <a:rPr lang="en-US" sz="2600" dirty="0" smtClean="0"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600" dirty="0">
                <a:latin typeface="Consolas" pitchFamily="49" charset="0"/>
                <a:cs typeface="Consolas" pitchFamily="49" charset="0"/>
              </a:rPr>
              <a:t>div class=</a:t>
            </a:r>
            <a:r>
              <a:rPr lang="en-US" sz="2600" b="1" i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"container"</a:t>
            </a:r>
            <a:r>
              <a:rPr lang="en-US" sz="2600" dirty="0">
                <a:latin typeface="Consolas" pitchFamily="49" charset="0"/>
                <a:cs typeface="Consolas" pitchFamily="49" charset="0"/>
              </a:rPr>
              <a:t>&gt;</a:t>
            </a:r>
            <a:r>
              <a:rPr lang="en-US" sz="2600" b="1" i="1" dirty="0" err="1">
                <a:latin typeface="Consolas" pitchFamily="49" charset="0"/>
                <a:cs typeface="Consolas" pitchFamily="49" charset="0"/>
              </a:rPr>
              <a:t>Ini</a:t>
            </a:r>
            <a:r>
              <a:rPr lang="en-US" sz="2600" b="1" i="1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i="1" dirty="0" smtClean="0">
                <a:latin typeface="Consolas" pitchFamily="49" charset="0"/>
                <a:cs typeface="Consolas" pitchFamily="49" charset="0"/>
              </a:rPr>
              <a:t>Fixed</a:t>
            </a:r>
            <a:r>
              <a:rPr lang="en-US" sz="2600" dirty="0" smtClean="0"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600" dirty="0">
                <a:latin typeface="Consolas" pitchFamily="49" charset="0"/>
                <a:cs typeface="Consolas" pitchFamily="49" charset="0"/>
              </a:rPr>
              <a:t>div&gt;</a:t>
            </a:r>
          </a:p>
          <a:p>
            <a:r>
              <a:rPr lang="en-US" sz="2600" dirty="0" smtClean="0"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600" dirty="0">
                <a:latin typeface="Consolas" pitchFamily="49" charset="0"/>
                <a:cs typeface="Consolas" pitchFamily="49" charset="0"/>
              </a:rPr>
              <a:t>div class=</a:t>
            </a:r>
            <a:r>
              <a:rPr lang="en-US" sz="2600" b="1" i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"container-fluid"</a:t>
            </a:r>
            <a:r>
              <a:rPr lang="en-US" sz="2600" dirty="0">
                <a:latin typeface="Consolas" pitchFamily="49" charset="0"/>
                <a:cs typeface="Consolas" pitchFamily="49" charset="0"/>
              </a:rPr>
              <a:t>&gt;</a:t>
            </a:r>
            <a:r>
              <a:rPr lang="en-US" sz="2600" b="1" i="1" dirty="0" err="1">
                <a:latin typeface="Consolas" pitchFamily="49" charset="0"/>
                <a:cs typeface="Consolas" pitchFamily="49" charset="0"/>
              </a:rPr>
              <a:t>Ini</a:t>
            </a:r>
            <a:r>
              <a:rPr lang="en-US" sz="2600" b="1" i="1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i="1" dirty="0" smtClean="0">
                <a:latin typeface="Consolas" pitchFamily="49" charset="0"/>
                <a:cs typeface="Consolas" pitchFamily="49" charset="0"/>
              </a:rPr>
              <a:t>Fluid</a:t>
            </a:r>
            <a:r>
              <a:rPr lang="en-US" sz="2600" dirty="0" smtClean="0"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600" dirty="0">
                <a:latin typeface="Consolas" pitchFamily="49" charset="0"/>
                <a:cs typeface="Consolas" pitchFamily="49" charset="0"/>
              </a:rPr>
              <a:t>div&gt;</a:t>
            </a:r>
          </a:p>
          <a:p>
            <a:r>
              <a:rPr lang="en-US" sz="2600" dirty="0" smtClean="0"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600" dirty="0">
                <a:latin typeface="Consolas" pitchFamily="49" charset="0"/>
                <a:cs typeface="Consolas" pitchFamily="49" charset="0"/>
              </a:rPr>
              <a:t>body</a:t>
            </a:r>
            <a:r>
              <a:rPr lang="en-US" sz="2600" dirty="0" smtClean="0">
                <a:latin typeface="Consolas" pitchFamily="49" charset="0"/>
                <a:cs typeface="Consolas" pitchFamily="49" charset="0"/>
              </a:rPr>
              <a:t>&gt;</a:t>
            </a:r>
            <a:endParaRPr lang="en-US" sz="26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5200650" y="0"/>
            <a:ext cx="3454626" cy="1333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pPr algn="r"/>
            <a:r>
              <a:rPr lang="en-US" sz="4000" b="1" dirty="0" smtClean="0">
                <a:solidFill>
                  <a:srgbClr val="009696"/>
                </a:solidFill>
              </a:rPr>
              <a:t>Container</a:t>
            </a:r>
            <a:endParaRPr lang="en-US" b="1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5175686" y="1148907"/>
            <a:ext cx="3470392" cy="12441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pPr algn="r"/>
            <a:r>
              <a:rPr lang="en-US" sz="2400" i="1" dirty="0" smtClean="0">
                <a:solidFill>
                  <a:schemeClr val="bg1"/>
                </a:solidFill>
                <a:cs typeface="Consolas" pitchFamily="49" charset="0"/>
              </a:rPr>
              <a:t>It’s a better way to insert your elements to a container.</a:t>
            </a:r>
            <a:endParaRPr lang="en-US" sz="2400" i="1" dirty="0">
              <a:solidFill>
                <a:schemeClr val="bg1"/>
              </a:solidFill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627248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5888736" y="5826761"/>
            <a:ext cx="3069336" cy="7863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Rectangle 7"/>
          <p:cNvSpPr/>
          <p:nvPr/>
        </p:nvSpPr>
        <p:spPr>
          <a:xfrm>
            <a:off x="1188720" y="5495544"/>
            <a:ext cx="6848856" cy="786384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833629" y="548640"/>
            <a:ext cx="7688580" cy="491947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r>
              <a:rPr lang="en-US" sz="1800" b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m</a:t>
            </a:r>
            <a:r>
              <a:rPr lang="en-US" sz="1800" dirty="0">
                <a:latin typeface="Consolas" pitchFamily="49" charset="0"/>
                <a:cs typeface="Consolas" pitchFamily="49" charset="0"/>
              </a:rPr>
              <a:t> - </a:t>
            </a:r>
            <a:r>
              <a:rPr lang="en-US" sz="1800" dirty="0" smtClean="0">
                <a:latin typeface="Consolas" pitchFamily="49" charset="0"/>
                <a:cs typeface="Consolas" pitchFamily="49" charset="0"/>
              </a:rPr>
              <a:t>set </a:t>
            </a:r>
            <a:r>
              <a:rPr lang="en-US" sz="1800" dirty="0">
                <a:latin typeface="Consolas" pitchFamily="49" charset="0"/>
                <a:cs typeface="Consolas" pitchFamily="49" charset="0"/>
              </a:rPr>
              <a:t>margin</a:t>
            </a:r>
          </a:p>
          <a:p>
            <a:r>
              <a:rPr lang="en-US" sz="1800" b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p</a:t>
            </a:r>
            <a:r>
              <a:rPr lang="en-US" sz="1800" dirty="0">
                <a:latin typeface="Consolas" pitchFamily="49" charset="0"/>
                <a:cs typeface="Consolas" pitchFamily="49" charset="0"/>
              </a:rPr>
              <a:t> - </a:t>
            </a:r>
            <a:r>
              <a:rPr lang="en-US" sz="1800" dirty="0" smtClean="0">
                <a:latin typeface="Consolas" pitchFamily="49" charset="0"/>
                <a:cs typeface="Consolas" pitchFamily="49" charset="0"/>
              </a:rPr>
              <a:t>set </a:t>
            </a:r>
            <a:r>
              <a:rPr lang="en-US" sz="1800" dirty="0">
                <a:latin typeface="Consolas" pitchFamily="49" charset="0"/>
                <a:cs typeface="Consolas" pitchFamily="49" charset="0"/>
              </a:rPr>
              <a:t>padding</a:t>
            </a:r>
          </a:p>
          <a:p>
            <a:endParaRPr lang="en-US" sz="1800" dirty="0">
              <a:latin typeface="Consolas" pitchFamily="49" charset="0"/>
              <a:cs typeface="Consolas" pitchFamily="49" charset="0"/>
            </a:endParaRPr>
          </a:p>
          <a:p>
            <a:r>
              <a:rPr lang="en-US" sz="1800" b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t</a:t>
            </a:r>
            <a:r>
              <a:rPr lang="en-US" sz="1800" dirty="0">
                <a:latin typeface="Consolas" pitchFamily="49" charset="0"/>
                <a:cs typeface="Consolas" pitchFamily="49" charset="0"/>
              </a:rPr>
              <a:t> - </a:t>
            </a:r>
            <a:r>
              <a:rPr lang="en-US" sz="1800" dirty="0" smtClean="0">
                <a:latin typeface="Consolas" pitchFamily="49" charset="0"/>
                <a:cs typeface="Consolas" pitchFamily="49" charset="0"/>
              </a:rPr>
              <a:t>set </a:t>
            </a:r>
            <a:r>
              <a:rPr lang="en-US" sz="1800" dirty="0">
                <a:latin typeface="Consolas" pitchFamily="49" charset="0"/>
                <a:cs typeface="Consolas" pitchFamily="49" charset="0"/>
              </a:rPr>
              <a:t>margin-top or padding-top</a:t>
            </a:r>
          </a:p>
          <a:p>
            <a:r>
              <a:rPr lang="en-US" sz="1800" b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b</a:t>
            </a:r>
            <a:r>
              <a:rPr lang="en-US" sz="1800" dirty="0">
                <a:latin typeface="Consolas" pitchFamily="49" charset="0"/>
                <a:cs typeface="Consolas" pitchFamily="49" charset="0"/>
              </a:rPr>
              <a:t> - </a:t>
            </a:r>
            <a:r>
              <a:rPr lang="en-US" sz="1800" dirty="0" smtClean="0">
                <a:latin typeface="Consolas" pitchFamily="49" charset="0"/>
                <a:cs typeface="Consolas" pitchFamily="49" charset="0"/>
              </a:rPr>
              <a:t>set </a:t>
            </a:r>
            <a:r>
              <a:rPr lang="en-US" sz="1800" dirty="0">
                <a:latin typeface="Consolas" pitchFamily="49" charset="0"/>
                <a:cs typeface="Consolas" pitchFamily="49" charset="0"/>
              </a:rPr>
              <a:t>margin-bottom or padding-bottom</a:t>
            </a:r>
          </a:p>
          <a:p>
            <a:r>
              <a:rPr lang="en-US" sz="1800" b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l</a:t>
            </a:r>
            <a:r>
              <a:rPr lang="en-US" sz="1800" dirty="0">
                <a:latin typeface="Consolas" pitchFamily="49" charset="0"/>
                <a:cs typeface="Consolas" pitchFamily="49" charset="0"/>
              </a:rPr>
              <a:t> - </a:t>
            </a:r>
            <a:r>
              <a:rPr lang="en-US" sz="1800" dirty="0" smtClean="0">
                <a:latin typeface="Consolas" pitchFamily="49" charset="0"/>
                <a:cs typeface="Consolas" pitchFamily="49" charset="0"/>
              </a:rPr>
              <a:t>set </a:t>
            </a:r>
            <a:r>
              <a:rPr lang="en-US" sz="1800" dirty="0">
                <a:latin typeface="Consolas" pitchFamily="49" charset="0"/>
                <a:cs typeface="Consolas" pitchFamily="49" charset="0"/>
              </a:rPr>
              <a:t>margin-left or padding-left</a:t>
            </a:r>
          </a:p>
          <a:p>
            <a:r>
              <a:rPr lang="en-US" sz="1800" b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r</a:t>
            </a:r>
            <a:r>
              <a:rPr lang="en-US" sz="1800" dirty="0">
                <a:latin typeface="Consolas" pitchFamily="49" charset="0"/>
                <a:cs typeface="Consolas" pitchFamily="49" charset="0"/>
              </a:rPr>
              <a:t> - </a:t>
            </a:r>
            <a:r>
              <a:rPr lang="en-US" sz="1800" dirty="0" smtClean="0">
                <a:latin typeface="Consolas" pitchFamily="49" charset="0"/>
                <a:cs typeface="Consolas" pitchFamily="49" charset="0"/>
              </a:rPr>
              <a:t>set </a:t>
            </a:r>
            <a:r>
              <a:rPr lang="en-US" sz="1800" dirty="0">
                <a:latin typeface="Consolas" pitchFamily="49" charset="0"/>
                <a:cs typeface="Consolas" pitchFamily="49" charset="0"/>
              </a:rPr>
              <a:t>margin-right or padding-right</a:t>
            </a:r>
          </a:p>
          <a:p>
            <a:r>
              <a:rPr lang="en-US" sz="1800" b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x</a:t>
            </a:r>
            <a:r>
              <a:rPr lang="en-US" sz="1800" dirty="0">
                <a:latin typeface="Consolas" pitchFamily="49" charset="0"/>
                <a:cs typeface="Consolas" pitchFamily="49" charset="0"/>
              </a:rPr>
              <a:t> - </a:t>
            </a:r>
            <a:r>
              <a:rPr lang="en-US" sz="1800" dirty="0" smtClean="0">
                <a:latin typeface="Consolas" pitchFamily="49" charset="0"/>
                <a:cs typeface="Consolas" pitchFamily="49" charset="0"/>
              </a:rPr>
              <a:t>set </a:t>
            </a:r>
            <a:r>
              <a:rPr lang="en-US" sz="1800" dirty="0">
                <a:latin typeface="Consolas" pitchFamily="49" charset="0"/>
                <a:cs typeface="Consolas" pitchFamily="49" charset="0"/>
              </a:rPr>
              <a:t>both *-left and *-right</a:t>
            </a:r>
          </a:p>
          <a:p>
            <a:r>
              <a:rPr lang="en-US" sz="1800" b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y</a:t>
            </a:r>
            <a:r>
              <a:rPr lang="en-US" sz="1800" dirty="0">
                <a:latin typeface="Consolas" pitchFamily="49" charset="0"/>
                <a:cs typeface="Consolas" pitchFamily="49" charset="0"/>
              </a:rPr>
              <a:t> - </a:t>
            </a:r>
            <a:r>
              <a:rPr lang="en-US" sz="1800" dirty="0" smtClean="0">
                <a:latin typeface="Consolas" pitchFamily="49" charset="0"/>
                <a:cs typeface="Consolas" pitchFamily="49" charset="0"/>
              </a:rPr>
              <a:t>set </a:t>
            </a:r>
            <a:r>
              <a:rPr lang="en-US" sz="1800" dirty="0">
                <a:latin typeface="Consolas" pitchFamily="49" charset="0"/>
                <a:cs typeface="Consolas" pitchFamily="49" charset="0"/>
              </a:rPr>
              <a:t>both *-top and *-bottom</a:t>
            </a:r>
          </a:p>
          <a:p>
            <a:r>
              <a:rPr lang="en-US" sz="1800" b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blank</a:t>
            </a:r>
            <a:r>
              <a:rPr lang="en-US" sz="1800" dirty="0">
                <a:latin typeface="Consolas" pitchFamily="49" charset="0"/>
                <a:cs typeface="Consolas" pitchFamily="49" charset="0"/>
              </a:rPr>
              <a:t> - </a:t>
            </a:r>
            <a:r>
              <a:rPr lang="en-US" sz="1800" dirty="0" smtClean="0">
                <a:latin typeface="Consolas" pitchFamily="49" charset="0"/>
                <a:cs typeface="Consolas" pitchFamily="49" charset="0"/>
              </a:rPr>
              <a:t>set </a:t>
            </a:r>
            <a:r>
              <a:rPr lang="en-US" sz="1800" dirty="0">
                <a:latin typeface="Consolas" pitchFamily="49" charset="0"/>
                <a:cs typeface="Consolas" pitchFamily="49" charset="0"/>
              </a:rPr>
              <a:t>a </a:t>
            </a:r>
            <a:r>
              <a:rPr lang="en-US" sz="1800" dirty="0" smtClean="0">
                <a:latin typeface="Consolas" pitchFamily="49" charset="0"/>
                <a:cs typeface="Consolas" pitchFamily="49" charset="0"/>
              </a:rPr>
              <a:t>margin/padding </a:t>
            </a:r>
            <a:r>
              <a:rPr lang="en-US" sz="1800" dirty="0">
                <a:latin typeface="Consolas" pitchFamily="49" charset="0"/>
                <a:cs typeface="Consolas" pitchFamily="49" charset="0"/>
              </a:rPr>
              <a:t>on all 4 sides of the element</a:t>
            </a:r>
          </a:p>
          <a:p>
            <a:endParaRPr lang="en-US" sz="1800" dirty="0">
              <a:latin typeface="Consolas" pitchFamily="49" charset="0"/>
              <a:cs typeface="Consolas" pitchFamily="49" charset="0"/>
            </a:endParaRPr>
          </a:p>
          <a:p>
            <a:r>
              <a:rPr lang="en-US" sz="1800" b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0</a:t>
            </a:r>
            <a:r>
              <a:rPr lang="en-US" sz="1800" dirty="0">
                <a:latin typeface="Consolas" pitchFamily="49" charset="0"/>
                <a:cs typeface="Consolas" pitchFamily="49" charset="0"/>
              </a:rPr>
              <a:t> - </a:t>
            </a:r>
            <a:r>
              <a:rPr lang="en-US" sz="1800" dirty="0" smtClean="0">
                <a:latin typeface="Consolas" pitchFamily="49" charset="0"/>
                <a:cs typeface="Consolas" pitchFamily="49" charset="0"/>
              </a:rPr>
              <a:t>eliminate </a:t>
            </a:r>
            <a:r>
              <a:rPr lang="en-US" sz="1800" dirty="0">
                <a:latin typeface="Consolas" pitchFamily="49" charset="0"/>
                <a:cs typeface="Consolas" pitchFamily="49" charset="0"/>
              </a:rPr>
              <a:t>the margin or padding by setting it to 0</a:t>
            </a:r>
          </a:p>
          <a:p>
            <a:r>
              <a:rPr lang="en-US" sz="1800" b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sz="1800" dirty="0">
                <a:latin typeface="Consolas" pitchFamily="49" charset="0"/>
                <a:cs typeface="Consolas" pitchFamily="49" charset="0"/>
              </a:rPr>
              <a:t> - </a:t>
            </a:r>
            <a:r>
              <a:rPr lang="en-US" sz="1800" dirty="0" smtClean="0">
                <a:latin typeface="Consolas" pitchFamily="49" charset="0"/>
                <a:cs typeface="Consolas" pitchFamily="49" charset="0"/>
              </a:rPr>
              <a:t>set </a:t>
            </a:r>
            <a:r>
              <a:rPr lang="en-US" sz="1800" dirty="0">
                <a:latin typeface="Consolas" pitchFamily="49" charset="0"/>
                <a:cs typeface="Consolas" pitchFamily="49" charset="0"/>
              </a:rPr>
              <a:t>the margin or padding to $spacer * .25</a:t>
            </a:r>
          </a:p>
          <a:p>
            <a:r>
              <a:rPr lang="en-US" sz="1800" b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2</a:t>
            </a:r>
            <a:r>
              <a:rPr lang="en-US" sz="1800" dirty="0">
                <a:latin typeface="Consolas" pitchFamily="49" charset="0"/>
                <a:cs typeface="Consolas" pitchFamily="49" charset="0"/>
              </a:rPr>
              <a:t> - </a:t>
            </a:r>
            <a:r>
              <a:rPr lang="en-US" sz="1800" dirty="0" smtClean="0">
                <a:latin typeface="Consolas" pitchFamily="49" charset="0"/>
                <a:cs typeface="Consolas" pitchFamily="49" charset="0"/>
              </a:rPr>
              <a:t>set </a:t>
            </a:r>
            <a:r>
              <a:rPr lang="en-US" sz="1800" dirty="0">
                <a:latin typeface="Consolas" pitchFamily="49" charset="0"/>
                <a:cs typeface="Consolas" pitchFamily="49" charset="0"/>
              </a:rPr>
              <a:t>the margin or padding to $spacer * .5</a:t>
            </a:r>
          </a:p>
          <a:p>
            <a:r>
              <a:rPr lang="en-US" sz="1800" b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3</a:t>
            </a:r>
            <a:r>
              <a:rPr lang="en-US" sz="1800" dirty="0">
                <a:latin typeface="Consolas" pitchFamily="49" charset="0"/>
                <a:cs typeface="Consolas" pitchFamily="49" charset="0"/>
              </a:rPr>
              <a:t> - </a:t>
            </a:r>
            <a:r>
              <a:rPr lang="en-US" sz="1800" dirty="0" smtClean="0">
                <a:latin typeface="Consolas" pitchFamily="49" charset="0"/>
                <a:cs typeface="Consolas" pitchFamily="49" charset="0"/>
              </a:rPr>
              <a:t>set </a:t>
            </a:r>
            <a:r>
              <a:rPr lang="en-US" sz="1800" dirty="0">
                <a:latin typeface="Consolas" pitchFamily="49" charset="0"/>
                <a:cs typeface="Consolas" pitchFamily="49" charset="0"/>
              </a:rPr>
              <a:t>the margin or padding to $spacer</a:t>
            </a:r>
          </a:p>
          <a:p>
            <a:r>
              <a:rPr lang="en-US" sz="1800" b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4</a:t>
            </a:r>
            <a:r>
              <a:rPr lang="en-US" sz="1800" dirty="0">
                <a:latin typeface="Consolas" pitchFamily="49" charset="0"/>
                <a:cs typeface="Consolas" pitchFamily="49" charset="0"/>
              </a:rPr>
              <a:t> - </a:t>
            </a:r>
            <a:r>
              <a:rPr lang="en-US" sz="1800" dirty="0" smtClean="0">
                <a:latin typeface="Consolas" pitchFamily="49" charset="0"/>
                <a:cs typeface="Consolas" pitchFamily="49" charset="0"/>
              </a:rPr>
              <a:t>set </a:t>
            </a:r>
            <a:r>
              <a:rPr lang="en-US" sz="1800" dirty="0">
                <a:latin typeface="Consolas" pitchFamily="49" charset="0"/>
                <a:cs typeface="Consolas" pitchFamily="49" charset="0"/>
              </a:rPr>
              <a:t>the margin or padding to $spacer * 1.5</a:t>
            </a:r>
          </a:p>
          <a:p>
            <a:r>
              <a:rPr lang="en-US" sz="1800" b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5</a:t>
            </a:r>
            <a:r>
              <a:rPr lang="en-US" sz="1800" dirty="0">
                <a:latin typeface="Consolas" pitchFamily="49" charset="0"/>
                <a:cs typeface="Consolas" pitchFamily="49" charset="0"/>
              </a:rPr>
              <a:t> - </a:t>
            </a:r>
            <a:r>
              <a:rPr lang="en-US" sz="1800" dirty="0" smtClean="0">
                <a:latin typeface="Consolas" pitchFamily="49" charset="0"/>
                <a:cs typeface="Consolas" pitchFamily="49" charset="0"/>
              </a:rPr>
              <a:t>set </a:t>
            </a:r>
            <a:r>
              <a:rPr lang="en-US" sz="1800" dirty="0">
                <a:latin typeface="Consolas" pitchFamily="49" charset="0"/>
                <a:cs typeface="Consolas" pitchFamily="49" charset="0"/>
              </a:rPr>
              <a:t>the margin or padding to $spacer * 3</a:t>
            </a:r>
          </a:p>
          <a:p>
            <a:r>
              <a:rPr lang="en-US" sz="1800" b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auto</a:t>
            </a:r>
            <a:r>
              <a:rPr lang="en-US" sz="1800" dirty="0">
                <a:latin typeface="Consolas" pitchFamily="49" charset="0"/>
                <a:cs typeface="Consolas" pitchFamily="49" charset="0"/>
              </a:rPr>
              <a:t> - for classes that set the margin to auto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815645" y="-203202"/>
            <a:ext cx="4918654" cy="1333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pPr algn="r"/>
            <a:r>
              <a:rPr lang="en-US" sz="4000" b="1" dirty="0" smtClean="0">
                <a:solidFill>
                  <a:srgbClr val="009696"/>
                </a:solidFill>
              </a:rPr>
              <a:t>Spacing Notation</a:t>
            </a:r>
            <a:endParaRPr lang="en-US" b="1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188720" y="5495545"/>
            <a:ext cx="6848856" cy="829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pPr algn="ctr"/>
            <a:r>
              <a:rPr lang="en-US" sz="2800" b="1" dirty="0" smtClean="0">
                <a:latin typeface="Consolas" pitchFamily="49" charset="0"/>
                <a:cs typeface="Consolas" pitchFamily="49" charset="0"/>
              </a:rPr>
              <a:t>&lt;div class=</a:t>
            </a:r>
            <a:r>
              <a:rPr lang="en-US" sz="2800" b="1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"pt-5 mb-5"</a:t>
            </a:r>
            <a:r>
              <a:rPr lang="en-US" sz="2800" b="1" dirty="0" smtClean="0">
                <a:latin typeface="Consolas" pitchFamily="49" charset="0"/>
                <a:cs typeface="Consolas" pitchFamily="49" charset="0"/>
              </a:rPr>
              <a:t>&gt;Halo&lt;/div&gt;</a:t>
            </a:r>
            <a:endParaRPr lang="en-US" sz="2800" dirty="0"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288626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10201</TotalTime>
  <Words>3423</Words>
  <Application>Microsoft Office PowerPoint</Application>
  <PresentationFormat>On-screen Show (4:3)</PresentationFormat>
  <Paragraphs>734</Paragraphs>
  <Slides>51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60" baseType="lpstr">
      <vt:lpstr>Arial</vt:lpstr>
      <vt:lpstr>Calibri</vt:lpstr>
      <vt:lpstr>Consolas</vt:lpstr>
      <vt:lpstr>Gotham</vt:lpstr>
      <vt:lpstr>Gotham Bold</vt:lpstr>
      <vt:lpstr>Gotham ExtraLight</vt:lpstr>
      <vt:lpstr>Gotham Medium</vt:lpstr>
      <vt:lpstr>Roboto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Lintang</dc:creator>
  <cp:lastModifiedBy>lintangwisesa</cp:lastModifiedBy>
  <cp:revision>898</cp:revision>
  <dcterms:created xsi:type="dcterms:W3CDTF">2015-11-07T11:59:24Z</dcterms:created>
  <dcterms:modified xsi:type="dcterms:W3CDTF">2018-08-21T04:37:20Z</dcterms:modified>
</cp:coreProperties>
</file>